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126E-E0EC-43E2-BDA8-1AB88FC7F8F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3933-ECCB-4507-B270-DD1186D229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307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126E-E0EC-43E2-BDA8-1AB88FC7F8F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3933-ECCB-4507-B270-DD1186D229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205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126E-E0EC-43E2-BDA8-1AB88FC7F8F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3933-ECCB-4507-B270-DD1186D229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19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126E-E0EC-43E2-BDA8-1AB88FC7F8F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3933-ECCB-4507-B270-DD1186D229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057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126E-E0EC-43E2-BDA8-1AB88FC7F8F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3933-ECCB-4507-B270-DD1186D229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706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126E-E0EC-43E2-BDA8-1AB88FC7F8F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3933-ECCB-4507-B270-DD1186D229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99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126E-E0EC-43E2-BDA8-1AB88FC7F8F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3933-ECCB-4507-B270-DD1186D229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92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126E-E0EC-43E2-BDA8-1AB88FC7F8F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3933-ECCB-4507-B270-DD1186D229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629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126E-E0EC-43E2-BDA8-1AB88FC7F8F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3933-ECCB-4507-B270-DD1186D229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110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126E-E0EC-43E2-BDA8-1AB88FC7F8F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3933-ECCB-4507-B270-DD1186D229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323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126E-E0EC-43E2-BDA8-1AB88FC7F8F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3933-ECCB-4507-B270-DD1186D229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54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6126E-E0EC-43E2-BDA8-1AB88FC7F8F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13933-ECCB-4507-B270-DD1186D229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232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福歌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Bài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chúc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0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主耶穌的恩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惠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ơn Cha đổ nơi anh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8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願父上帝的慈愛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ăm 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 với bao 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 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 ban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4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願聖靈的感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動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與你們同在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</a:t>
            </a:r>
            <a:r>
              <a:rPr lang="vi-VN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âng </a:t>
            </a:r>
            <a:r>
              <a:rPr lang="vi-VN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 Thánh Ngôn như Chúa Giê-xu, </a:t>
            </a:r>
            <a:r>
              <a:rPr lang="vi-VN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 </a:t>
            </a:r>
            <a:r>
              <a:rPr lang="vi-VN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phúc âm vì tha nhân</a:t>
            </a:r>
            <a:endParaRPr lang="en-US" sz="32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9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祝福祝福祝福你呀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Chúa ban 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 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 mọi người nhá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4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祝福祝福祝福你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 khắc ghi Phước Cha mọi ngày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7715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91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Theme1</vt:lpstr>
      <vt:lpstr>祝福歌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祝福歌</dc:title>
  <dc:creator>Windows User</dc:creator>
  <cp:lastModifiedBy>Windows User</cp:lastModifiedBy>
  <cp:revision>1</cp:revision>
  <dcterms:created xsi:type="dcterms:W3CDTF">2021-02-08T18:15:51Z</dcterms:created>
  <dcterms:modified xsi:type="dcterms:W3CDTF">2021-02-08T18:16:26Z</dcterms:modified>
</cp:coreProperties>
</file>