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BB81-9D85-4A71-ADCC-CA78DFBF337C}" type="datetimeFigureOut">
              <a:rPr lang="zh-TW" altLang="en-US" smtClean="0"/>
              <a:pPr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的喜樂是我力量</a:t>
            </a:r>
          </a:p>
        </p:txBody>
      </p:sp>
    </p:spTree>
    <p:extLst>
      <p:ext uri="{BB962C8B-B14F-4D97-AF65-F5344CB8AC3E}">
        <p14:creationId xmlns:p14="http://schemas.microsoft.com/office/powerpoint/2010/main" val="223012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主的喜樂是我力量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的救恩是我盼望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77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雖然橄欖樹不效力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也許葡萄樹不結果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2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我仍因救我的神歡欣快樂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80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無論得時或不得時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每天從日出到日落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56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我心堅定於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49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  跳舞讚美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  自由讚美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39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大聲歡呼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是永遠得勝君王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6219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115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主的喜樂是我力量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主的喜樂是我力量</dc:title>
  <dc:creator>User</dc:creator>
  <cp:lastModifiedBy>Windows User</cp:lastModifiedBy>
  <cp:revision>3</cp:revision>
  <dcterms:created xsi:type="dcterms:W3CDTF">2017-06-11T00:42:38Z</dcterms:created>
  <dcterms:modified xsi:type="dcterms:W3CDTF">2021-03-12T17:41:00Z</dcterms:modified>
</cp:coreProperties>
</file>