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02" y="7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35A9-F327-42F6-AD64-78B6A63FD8E3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735A9-F327-42F6-AD64-78B6A63FD8E3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1CA1-A78B-4B16-B7AF-E0B37DE9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文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榮耀遍全地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2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們在天上的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[Last]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文</a:t>
            </a: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我沈默主座前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毋用多片言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在禱告前 祢已清楚我需要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0063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由祢全權來帶領</a:t>
            </a:r>
            <a: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 </a:t>
            </a: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求問主的國 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問主的義</a:t>
            </a:r>
            <a:endParaRPr lang="en-US" sz="5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</a:t>
            </a:r>
            <a:r>
              <a:rPr lang="zh-TW" altLang="en-US" sz="5800" b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 </a:t>
            </a:r>
            <a:r>
              <a:rPr lang="zh-TW" altLang="en-US" sz="58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如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陽光遍地彰顯</a:t>
            </a:r>
            <a:endParaRPr lang="en-US" altLang="zh-TW" sz="5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2</a:t>
            </a: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]</a:t>
            </a:r>
            <a:endParaRPr 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不叫我們遇見試探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救我們脫離凶惡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因國度權柄榮耀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全屬祢直到永遠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CN" sz="2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Bridge</a:t>
            </a:r>
            <a:r>
              <a:rPr lang="en-US" sz="2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77</TotalTime>
  <Words>291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佈景主題11</vt:lpstr>
      <vt:lpstr>主禱文</vt:lpstr>
      <vt:lpstr>主禱文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主禱文</dc:title>
  <dc:creator>NAM</dc:creator>
  <cp:lastModifiedBy>Windows User</cp:lastModifiedBy>
  <cp:revision>15</cp:revision>
  <dcterms:created xsi:type="dcterms:W3CDTF">2017-04-24T07:26:04Z</dcterms:created>
  <dcterms:modified xsi:type="dcterms:W3CDTF">2021-03-08T16:39:03Z</dcterms:modified>
</cp:coreProperties>
</file>