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3055-2D7F-4D17-BC59-DFB38579382F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  <p:extLst>
      <p:ext uri="{BB962C8B-B14F-4D97-AF65-F5344CB8AC3E}">
        <p14:creationId xmlns:p14="http://schemas.microsoft.com/office/powerpoint/2010/main" val="282882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是榮耀的君王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是和平之主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470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是天地萬有主宰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01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天使都向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敬拜尊崇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有永生之道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是主耶穌基督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973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和散那歸於大衛的子孫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和散那歸於萬王之王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95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願榮耀歸於至高神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耶穌是彌賽亞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343936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21</TotalTime>
  <Words>95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</vt:lpstr>
      <vt:lpstr>袮是榮耀君王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你是榮耀君王</dc:title>
  <dc:creator>Admin</dc:creator>
  <cp:lastModifiedBy>Windows User</cp:lastModifiedBy>
  <cp:revision>6</cp:revision>
  <dcterms:created xsi:type="dcterms:W3CDTF">2013-03-17T00:26:02Z</dcterms:created>
  <dcterms:modified xsi:type="dcterms:W3CDTF">2021-03-27T03:32:19Z</dcterms:modified>
</cp:coreProperties>
</file>