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B739-B0DF-4258-9417-9953616ACB18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0910-9B55-4E08-970C-31B50EE31E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異恩典</a:t>
            </a:r>
          </a:p>
        </p:txBody>
      </p:sp>
    </p:spTree>
    <p:extLst>
      <p:ext uri="{BB962C8B-B14F-4D97-AF65-F5344CB8AC3E}">
        <p14:creationId xmlns:p14="http://schemas.microsoft.com/office/powerpoint/2010/main" val="101611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  何等甘甜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9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 今被尋回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如此恩典  使我敬畏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 我蒙恩惠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真是何等寶貴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如此危險  試煉網羅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我已安然經過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靠主恩典  安全不怕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更引導我歸家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6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將來禧年  聖徒歡聚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恩光愛誼千年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9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喜樂頌讚  在父座前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深望那日快現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2952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140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奇異恩典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DAIDUONG</dc:creator>
  <cp:lastModifiedBy>Windows User</cp:lastModifiedBy>
  <cp:revision>6</cp:revision>
  <dcterms:created xsi:type="dcterms:W3CDTF">2013-03-24T10:59:26Z</dcterms:created>
  <dcterms:modified xsi:type="dcterms:W3CDTF">2021-03-06T04:06:17Z</dcterms:modified>
</cp:coreProperties>
</file>