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127-E8DE-42E1-8DAB-0022B04B92FD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來作工</a:t>
            </a:r>
          </a:p>
        </p:txBody>
      </p:sp>
    </p:spTree>
    <p:extLst>
      <p:ext uri="{BB962C8B-B14F-4D97-AF65-F5344CB8AC3E}">
        <p14:creationId xmlns:p14="http://schemas.microsoft.com/office/powerpoint/2010/main" val="3523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並使天下萬國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皆尊基督榮名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都來同聲讚美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感謝救人鴻恩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5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主必賞賜你力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等到工夫完畢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便有冠冕給你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若能忍耐到底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必入天堂安息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同眾門徒歌唱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頌主恩惠不已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來作主忠信僕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總要大家發憤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同來從主腳步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既有救主指點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莫說力量不足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只要慇勤撒種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必要茂盛成熟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9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望主國度大興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撒但權柄衰敗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去我膽戰心驚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44</TotalTime>
  <Words>250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161 來作工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來作工</dc:title>
  <dc:creator>大唐</dc:creator>
  <cp:lastModifiedBy>Windows User</cp:lastModifiedBy>
  <cp:revision>7</cp:revision>
  <dcterms:created xsi:type="dcterms:W3CDTF">2017-10-21T07:43:20Z</dcterms:created>
  <dcterms:modified xsi:type="dcterms:W3CDTF">2021-03-26T18:35:44Z</dcterms:modified>
</cp:coreProperties>
</file>