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  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6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我就主時心憂傷身困倦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420</TotalTime>
  <Words>320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41 主除了我罪污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Windows User</cp:lastModifiedBy>
  <cp:revision>9</cp:revision>
  <dcterms:created xsi:type="dcterms:W3CDTF">2016-12-04T00:34:57Z</dcterms:created>
  <dcterms:modified xsi:type="dcterms:W3CDTF">2021-02-04T16:37:54Z</dcterms:modified>
</cp:coreProperties>
</file>