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BB82-1436-414E-953E-AA268D099EB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80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靠順服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08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47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主與我做朋友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我可常向主求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救主攜我手一路同走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5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主吩咐我就遵  主差遣我就行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信靠順服人終必成就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5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75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我與救主同行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在主光明福音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何等榮耀照亮我路程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只要聽主命令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主肯與我同行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信靠順服人主肯同行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4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無有黑影遮暗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也無雲霧迷漫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我主笑容使雲霧消散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0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無有疑惑畏懼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也無歎息憂慮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信靠順服人主永不棄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7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64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不要背負重擔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不要憂愁悲哀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一切勞苦主都能代替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無有傷心眼淚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無有怨恨怒氣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信靠順服人全受福氣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25</TotalTime>
  <Words>288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80 信靠順服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信靠順服</dc:title>
  <dc:creator>User</dc:creator>
  <cp:lastModifiedBy>Windows User</cp:lastModifiedBy>
  <cp:revision>8</cp:revision>
  <dcterms:created xsi:type="dcterms:W3CDTF">2017-03-29T09:23:25Z</dcterms:created>
  <dcterms:modified xsi:type="dcterms:W3CDTF">2021-03-06T04:15:50Z</dcterms:modified>
</cp:coreProperties>
</file>