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貴十架</a:t>
            </a:r>
          </a:p>
        </p:txBody>
      </p:sp>
    </p:spTree>
    <p:extLst>
      <p:ext uri="{BB962C8B-B14F-4D97-AF65-F5344CB8AC3E}">
        <p14:creationId xmlns:p14="http://schemas.microsoft.com/office/powerpoint/2010/main" val="340339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的身體  為我而捨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4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6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的寶血  為我而流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2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2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3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的愛永遠不會改變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0099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112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Windows User</cp:lastModifiedBy>
  <cp:revision>8</cp:revision>
  <dcterms:created xsi:type="dcterms:W3CDTF">2018-04-05T13:31:21Z</dcterms:created>
  <dcterms:modified xsi:type="dcterms:W3CDTF">2021-02-19T17:52:43Z</dcterms:modified>
</cp:coreProperties>
</file>