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1753-9B25-4CAE-B4DE-BD428012F6BC}" type="datetimeFigureOut">
              <a:rPr lang="zh-TW" altLang="en-US" smtClean="0"/>
              <a:t>2021/1/29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7464-5B2A-46AA-9410-25BC10B127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80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1753-9B25-4CAE-B4DE-BD428012F6BC}" type="datetimeFigureOut">
              <a:rPr lang="zh-TW" altLang="en-US" smtClean="0"/>
              <a:t>2021/1/29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7464-5B2A-46AA-9410-25BC10B127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57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1753-9B25-4CAE-B4DE-BD428012F6BC}" type="datetimeFigureOut">
              <a:rPr lang="zh-TW" altLang="en-US" smtClean="0"/>
              <a:t>2021/1/29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7464-5B2A-46AA-9410-25BC10B127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34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1753-9B25-4CAE-B4DE-BD428012F6BC}" type="datetimeFigureOut">
              <a:rPr lang="zh-TW" altLang="en-US" smtClean="0"/>
              <a:t>2021/1/29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7464-5B2A-46AA-9410-25BC10B127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58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1753-9B25-4CAE-B4DE-BD428012F6BC}" type="datetimeFigureOut">
              <a:rPr lang="zh-TW" altLang="en-US" smtClean="0"/>
              <a:t>2021/1/29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7464-5B2A-46AA-9410-25BC10B127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9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1753-9B25-4CAE-B4DE-BD428012F6BC}" type="datetimeFigureOut">
              <a:rPr lang="zh-TW" altLang="en-US" smtClean="0"/>
              <a:t>2021/1/29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7464-5B2A-46AA-9410-25BC10B127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90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1753-9B25-4CAE-B4DE-BD428012F6BC}" type="datetimeFigureOut">
              <a:rPr lang="zh-TW" altLang="en-US" smtClean="0"/>
              <a:t>2021/1/29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7464-5B2A-46AA-9410-25BC10B127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49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1753-9B25-4CAE-B4DE-BD428012F6BC}" type="datetimeFigureOut">
              <a:rPr lang="zh-TW" altLang="en-US" smtClean="0"/>
              <a:t>2021/1/29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7464-5B2A-46AA-9410-25BC10B127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13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1753-9B25-4CAE-B4DE-BD428012F6BC}" type="datetimeFigureOut">
              <a:rPr lang="zh-TW" altLang="en-US" smtClean="0"/>
              <a:t>2021/1/29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7464-5B2A-46AA-9410-25BC10B127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5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1753-9B25-4CAE-B4DE-BD428012F6BC}" type="datetimeFigureOut">
              <a:rPr lang="zh-TW" altLang="en-US" smtClean="0"/>
              <a:t>2021/1/29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7464-5B2A-46AA-9410-25BC10B127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55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1753-9B25-4CAE-B4DE-BD428012F6BC}" type="datetimeFigureOut">
              <a:rPr lang="zh-TW" altLang="en-US" smtClean="0"/>
              <a:t>2021/1/29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7464-5B2A-46AA-9410-25BC10B127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69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91753-9B25-4CAE-B4DE-BD428012F6BC}" type="datetimeFigureOut">
              <a:rPr lang="zh-TW" altLang="en-US" smtClean="0"/>
              <a:t>2021/1/29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17464-5B2A-46AA-9410-25BC10B127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39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的燈需要油</a:t>
            </a:r>
          </a:p>
        </p:txBody>
      </p:sp>
    </p:spTree>
    <p:extLst>
      <p:ext uri="{BB962C8B-B14F-4D97-AF65-F5344CB8AC3E}">
        <p14:creationId xmlns:p14="http://schemas.microsoft.com/office/powerpoint/2010/main" val="13697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我的燈需要油  求主常賜下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使我燈永遠發亮光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43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我的燈需要油  求主常賜下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使我燈發光到主作王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4808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唱和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散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  唱和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散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唱和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散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  賀萬王之王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118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唱和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散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  唱和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散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唱和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散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那賀我王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291100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4</TotalTime>
  <Words>77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Microsoft JhengHei</vt:lpstr>
      <vt:lpstr>新細明體</vt:lpstr>
      <vt:lpstr>Arial</vt:lpstr>
      <vt:lpstr>Calibri</vt:lpstr>
      <vt:lpstr>Church Theme</vt:lpstr>
      <vt:lpstr>我的燈需要油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我的燈需要油</dc:title>
  <dc:creator>DAIDUONG</dc:creator>
  <cp:lastModifiedBy>Windows User</cp:lastModifiedBy>
  <cp:revision>5</cp:revision>
  <dcterms:created xsi:type="dcterms:W3CDTF">2013-08-25T02:27:09Z</dcterms:created>
  <dcterms:modified xsi:type="dcterms:W3CDTF">2021-01-29T15:53:32Z</dcterms:modified>
</cp:coreProperties>
</file>