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0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13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55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59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92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51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97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85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54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55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80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49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FB664-BE8B-478C-86B2-23018CF969DB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78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9291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歡樂頌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34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5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欣歡欣  齊來敬拜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榮耀慈愛大主宰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873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5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如同花朵  向日綻放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我們心向主敞開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631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5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黑暗憂愁   罪惡陰霾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靠主大能盡驅散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266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5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賜下祝福  歡欣喜樂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光明與我永同在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6161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63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歡樂頌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歡樂頌</dc:title>
  <dc:creator>DAIDUONG</dc:creator>
  <cp:lastModifiedBy>Windows User</cp:lastModifiedBy>
  <cp:revision>2</cp:revision>
  <dcterms:created xsi:type="dcterms:W3CDTF">2013-05-18T12:58:50Z</dcterms:created>
  <dcterms:modified xsi:type="dcterms:W3CDTF">2021-01-15T17:57:53Z</dcterms:modified>
</cp:coreProperties>
</file>