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1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D6B2-7E33-46AD-B130-D8364AACFF57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上尊榮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00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耶穌基督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耀父神彰顯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救贖真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光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萬國的盼望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0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國度寶座存到永遠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唯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配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得所有頌讚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266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獻上尊榮  尊榮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給主耶穌  在萬名之上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295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獻上敬拜  敬拜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崇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高在全地之上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10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日出之地到日落之處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唯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名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被尊崇為大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45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最小部落到最大國家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凡有氣息都歸榮耀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給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71015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109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Church Theme</vt:lpstr>
      <vt:lpstr>獻上尊榮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獻上尊榮</dc:title>
  <dc:creator>Windows User</dc:creator>
  <cp:lastModifiedBy>Windows User</cp:lastModifiedBy>
  <cp:revision>2</cp:revision>
  <dcterms:created xsi:type="dcterms:W3CDTF">2019-08-09T14:58:33Z</dcterms:created>
  <dcterms:modified xsi:type="dcterms:W3CDTF">2021-02-09T03:57:23Z</dcterms:modified>
</cp:coreProperties>
</file>