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730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73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214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79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43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963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288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7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0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0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5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5EC6-6867-4D70-86CC-002A7F362B5D}" type="datetimeFigureOut">
              <a:rPr lang="vi-VN" smtClean="0"/>
              <a:t>29/01/2021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70BF-6DFE-401B-9207-8DBC13A39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936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讚美主耶穌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302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謝耶穌我主為我被釘十字架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甘為我們背負苦難和贖罪代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價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我們得到救恩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天父上帝何等憐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憫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疼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愛恩待世上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32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我們來歌唱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讚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美祂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耀祂的名直到永遠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773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請你同我們齊聲讚美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你同我們一心事奉祂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758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我們同心來傳揚主福音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092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盡心盡性盡意盡力愛上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帝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當愛世上人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20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天父實在愛我們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耶穌是救贖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心讚美同心讚美祂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954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美耶穌我主祂是以馬內利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6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祂的恩典不斷賜給神的兒女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他們得到希望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天父上帝何等憐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憫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疼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愛恩待世上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239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我們來歌唱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讚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美祂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耀祂的名直到永遠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274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請你同我們齊聲讚美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你同我們一心事奉祂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69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我們同心來傳揚主福音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299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盡心盡性盡意盡力愛上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帝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當愛世上人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451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天父實在愛我們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耶穌是救贖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心讚美同心讚美祂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6625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304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讚美主耶穌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讚美主耶穌</dc:title>
  <dc:creator>Windows User</dc:creator>
  <cp:lastModifiedBy>Windows User</cp:lastModifiedBy>
  <cp:revision>1</cp:revision>
  <dcterms:created xsi:type="dcterms:W3CDTF">2021-01-29T15:47:46Z</dcterms:created>
  <dcterms:modified xsi:type="dcterms:W3CDTF">2021-01-29T15:48:45Z</dcterms:modified>
</cp:coreProperties>
</file>