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34B-78C1-417E-BE3C-73EA2B6678D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B7A9-BCBA-49D2-BA85-2FB87D715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762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34B-78C1-417E-BE3C-73EA2B6678D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B7A9-BCBA-49D2-BA85-2FB87D715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758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34B-78C1-417E-BE3C-73EA2B6678D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B7A9-BCBA-49D2-BA85-2FB87D715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48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34B-78C1-417E-BE3C-73EA2B6678D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B7A9-BCBA-49D2-BA85-2FB87D715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549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34B-78C1-417E-BE3C-73EA2B6678D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B7A9-BCBA-49D2-BA85-2FB87D715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232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34B-78C1-417E-BE3C-73EA2B6678D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B7A9-BCBA-49D2-BA85-2FB87D715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915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34B-78C1-417E-BE3C-73EA2B6678D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B7A9-BCBA-49D2-BA85-2FB87D715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34B-78C1-417E-BE3C-73EA2B6678D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B7A9-BCBA-49D2-BA85-2FB87D715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642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34B-78C1-417E-BE3C-73EA2B6678D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B7A9-BCBA-49D2-BA85-2FB87D715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5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34B-78C1-417E-BE3C-73EA2B6678D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B7A9-BCBA-49D2-BA85-2FB87D715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968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734B-78C1-417E-BE3C-73EA2B6678D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B7A9-BCBA-49D2-BA85-2FB87D715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164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734B-78C1-417E-BE3C-73EA2B6678D5}" type="datetimeFigureOut">
              <a:rPr lang="vi-VN" smtClean="0"/>
              <a:t>09/02/2021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B7A9-BCBA-49D2-BA85-2FB87D715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838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過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新年</a:t>
            </a:r>
          </a:p>
        </p:txBody>
      </p:sp>
    </p:spTree>
    <p:extLst>
      <p:ext uri="{BB962C8B-B14F-4D97-AF65-F5344CB8AC3E}">
        <p14:creationId xmlns:p14="http://schemas.microsoft.com/office/powerpoint/2010/main" val="393468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  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家歡喜豐足慶團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事開心勝舊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揚主恩美又甜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香甜香甜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恩看顧齊共笑呵呵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嘿喲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喲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甜香甜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欣快樂大眾好團圓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  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的恩典祝福滿又圓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夜夜一家似蜜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日主恩領導前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今年今年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恩深厚齊頌唱新歌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嘿喲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嘿喲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年今年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歡樂年 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典足夠大眾歡樂年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157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過新年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過新年</dc:title>
  <dc:creator>Windows User</dc:creator>
  <cp:lastModifiedBy>Windows User</cp:lastModifiedBy>
  <cp:revision>1</cp:revision>
  <dcterms:created xsi:type="dcterms:W3CDTF">2021-02-08T19:01:17Z</dcterms:created>
  <dcterms:modified xsi:type="dcterms:W3CDTF">2021-02-08T19:01:32Z</dcterms:modified>
</cp:coreProperties>
</file>