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53" y="98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6FA0-D4EE-4E09-8B45-4C8CD9038433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93E-5B8B-4191-BA88-E1F6C682C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00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6FA0-D4EE-4E09-8B45-4C8CD9038433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93E-5B8B-4191-BA88-E1F6C682C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90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6FA0-D4EE-4E09-8B45-4C8CD9038433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93E-5B8B-4191-BA88-E1F6C682C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99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6FA0-D4EE-4E09-8B45-4C8CD9038433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93E-5B8B-4191-BA88-E1F6C682C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38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6FA0-D4EE-4E09-8B45-4C8CD9038433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93E-5B8B-4191-BA88-E1F6C682C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51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6FA0-D4EE-4E09-8B45-4C8CD9038433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93E-5B8B-4191-BA88-E1F6C682C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61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6FA0-D4EE-4E09-8B45-4C8CD9038433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93E-5B8B-4191-BA88-E1F6C682C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79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6FA0-D4EE-4E09-8B45-4C8CD9038433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93E-5B8B-4191-BA88-E1F6C682C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48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6FA0-D4EE-4E09-8B45-4C8CD9038433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93E-5B8B-4191-BA88-E1F6C682C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54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6FA0-D4EE-4E09-8B45-4C8CD9038433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93E-5B8B-4191-BA88-E1F6C682C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31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6FA0-D4EE-4E09-8B45-4C8CD9038433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93E-5B8B-4191-BA88-E1F6C682C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5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F6FA0-D4EE-4E09-8B45-4C8CD9038433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6693E-5B8B-4191-BA88-E1F6C682C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4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祂活著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1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神差愛子  人稱祂耶穌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 đường tôi đi, luôn biết Chúa đi cùng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7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祂賜下愛  醫治寬恕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Dẫu cho khổ nạn, vẫn luôn an bình</a:t>
            </a:r>
            <a:endParaRPr lang="zh-TW" alt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9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死裡復活 </a:t>
            </a:r>
            <a:r>
              <a:rPr lang="vi-VN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使我得自由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 hồn dịu êm, vì luôn luôn có Ngài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008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那空墳墓就是我得救的記號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Hiện Ngài đang sống trong mỗi tâm hồn bền lòng vững tin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395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因祂活著 </a:t>
            </a:r>
            <a:r>
              <a:rPr lang="vi-VN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我能面對明天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 Giê-su sống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 bước đi với hi vọng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77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因祂活著 </a:t>
            </a:r>
            <a:r>
              <a:rPr lang="vi-VN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不再懼怕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Bóng đêm xa dần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 luôn vững tin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1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我深知道 </a:t>
            </a:r>
            <a:r>
              <a:rPr lang="vi-VN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祂掌管明天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rõ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uy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khắp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92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生命充滿了希望  只因祂活著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98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神差愛子  人稱祂耶穌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 trời vinh quang, Vua Thánh xuống gian trần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2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祂賜下愛  醫治寬恕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Xót thương con người sống trong tuyệt vọng</a:t>
            </a:r>
            <a:endParaRPr lang="zh-TW" alt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4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死裡復活 </a:t>
            </a:r>
            <a:r>
              <a:rPr lang="vi-VN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使我得自由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Thân vàng hi sinh, chịu đau thương cứu người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77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那空墳墓就是我得救的記號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Hiện Ngài đang sống để đón muôn người tìm nguồn thái an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63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因祂活著 </a:t>
            </a:r>
            <a:r>
              <a:rPr lang="vi-VN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我能面對明天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 Giê-su sống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 bước đi với hi vọng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1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因祂活著 </a:t>
            </a:r>
            <a:r>
              <a:rPr lang="vi-VN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不再懼怕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Bóng đêm xa dần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 luôn vững tin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5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我深知道 </a:t>
            </a:r>
            <a:r>
              <a:rPr lang="vi-VN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祂掌管明天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rõ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uy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khắp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93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生命充滿了希望  只因祂活著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80201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</TotalTime>
  <Words>348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Theme1</vt:lpstr>
      <vt:lpstr>因祂活著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因祂活著    Vì Giê-su Sống</dc:title>
  <dc:creator>User</dc:creator>
  <cp:lastModifiedBy>Windows User</cp:lastModifiedBy>
  <cp:revision>2</cp:revision>
  <dcterms:created xsi:type="dcterms:W3CDTF">2017-04-15T23:10:56Z</dcterms:created>
  <dcterms:modified xsi:type="dcterms:W3CDTF">2021-04-03T07:54:00Z</dcterms:modified>
</cp:coreProperties>
</file>