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6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21A3-3D73-4384-8CA7-A8AA9896D06B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8FC6A-3DC7-4240-AE8D-4D58F21DA4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802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21A3-3D73-4384-8CA7-A8AA9896D06B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8FC6A-3DC7-4240-AE8D-4D58F21DA4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096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21A3-3D73-4384-8CA7-A8AA9896D06B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8FC6A-3DC7-4240-AE8D-4D58F21DA4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07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21A3-3D73-4384-8CA7-A8AA9896D06B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8FC6A-3DC7-4240-AE8D-4D58F21DA4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494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21A3-3D73-4384-8CA7-A8AA9896D06B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8FC6A-3DC7-4240-AE8D-4D58F21DA4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1210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21A3-3D73-4384-8CA7-A8AA9896D06B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8FC6A-3DC7-4240-AE8D-4D58F21DA4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775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21A3-3D73-4384-8CA7-A8AA9896D06B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8FC6A-3DC7-4240-AE8D-4D58F21DA4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607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21A3-3D73-4384-8CA7-A8AA9896D06B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8FC6A-3DC7-4240-AE8D-4D58F21DA4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622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21A3-3D73-4384-8CA7-A8AA9896D06B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8FC6A-3DC7-4240-AE8D-4D58F21DA4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945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21A3-3D73-4384-8CA7-A8AA9896D06B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8FC6A-3DC7-4240-AE8D-4D58F21DA4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206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21A3-3D73-4384-8CA7-A8AA9896D06B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8FC6A-3DC7-4240-AE8D-4D58F21DA4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479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E21A3-3D73-4384-8CA7-A8AA9896D06B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8FC6A-3DC7-4240-AE8D-4D58F21DA4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959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羔羊是萬王之王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i="1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Chiên</a:t>
            </a:r>
            <a:r>
              <a:rPr lang="en-US" sz="4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</a:t>
            </a:r>
            <a:r>
              <a:rPr lang="en-US" sz="4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</a:t>
            </a:r>
            <a:r>
              <a:rPr lang="en-US" sz="4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sz="4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sz="4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4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endParaRPr lang="zh-TW" altLang="en-US" sz="4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88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座前有眾水的聲音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</a:t>
            </a:r>
            <a:r>
              <a:rPr lang="en-US" sz="4000" b="1" dirty="0" err="1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rước</a:t>
            </a:r>
            <a:r>
              <a:rPr lang="en-US" sz="40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ngôi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0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tiếng</a:t>
            </a:r>
            <a:r>
              <a:rPr lang="en-US" sz="40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nước</a:t>
            </a:r>
            <a:r>
              <a:rPr lang="en-US" sz="40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tuôn</a:t>
            </a:r>
            <a:r>
              <a:rPr lang="en-US" sz="40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chảy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46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榮耀權能都歸羔羊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hiển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thuộc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về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Chiên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</a:t>
            </a:r>
          </a:p>
        </p:txBody>
      </p:sp>
    </p:spTree>
    <p:extLst>
      <p:ext uri="{BB962C8B-B14F-4D97-AF65-F5344CB8AC3E}">
        <p14:creationId xmlns:p14="http://schemas.microsoft.com/office/powerpoint/2010/main" val="113663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眾天使都俯伏敬畏祂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sứ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đều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quỳ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lạy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07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神羔羊是萬王之王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Chiên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58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  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耀歸祂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Ha-le-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ia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hiển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thuộc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về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08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神羔羊已全然得勝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Chiên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đắc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thắng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toàn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93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  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耀歸祂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Ha-le-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hiển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thuộc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về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02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神羔羊是萬王之王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Chiên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45435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144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Theme1</vt:lpstr>
      <vt:lpstr>神羔羊是萬王之王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神羔羊是萬王之王</dc:title>
  <dc:creator>Windows User</dc:creator>
  <cp:lastModifiedBy>Windows User</cp:lastModifiedBy>
  <cp:revision>1</cp:revision>
  <dcterms:created xsi:type="dcterms:W3CDTF">2021-04-03T09:18:50Z</dcterms:created>
  <dcterms:modified xsi:type="dcterms:W3CDTF">2021-04-03T09:19:21Z</dcterms:modified>
</cp:coreProperties>
</file>