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53" y="98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2021/4/3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2021/4/3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2021/4/3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2021/4/3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2021/4/3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D27-C028-49C8-A06E-0469BE7D3348}" type="datetimeFigureOut">
              <a:rPr lang="zh-TW" altLang="en-US" smtClean="0"/>
              <a:pPr/>
              <a:t>2021/4/3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46D27-C028-49C8-A06E-0469BE7D3348}" type="datetimeFigureOut">
              <a:rPr lang="zh-TW" altLang="en-US" smtClean="0"/>
              <a:pPr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96A3B-BDA9-4113-9169-45F48A2EF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贖的恩典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477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每當我拿起這餅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我記念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親愛耶穌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130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換回我生命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使我回到天父面前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904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每當我拿起這杯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我感謝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870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寶血洗淨我的罪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使我永遠與罪隔離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445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為我死在十架上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破碎的生命得以完全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41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我感恩  我敬拜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得醫治  得自由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那救贖的恩典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284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永遠與罪隔離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永遠與罪隔離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542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被贖教會  洗得清潔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永遠與罪隔離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15301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7</TotalTime>
  <Words>134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佈景主題11</vt:lpstr>
      <vt:lpstr>救贖的恩典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救贖的恩典</dc:title>
  <dc:creator>User</dc:creator>
  <cp:lastModifiedBy>Windows User</cp:lastModifiedBy>
  <cp:revision>4</cp:revision>
  <dcterms:created xsi:type="dcterms:W3CDTF">2017-08-02T09:49:58Z</dcterms:created>
  <dcterms:modified xsi:type="dcterms:W3CDTF">2021-04-03T08:12:28Z</dcterms:modified>
</cp:coreProperties>
</file>