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ED8C-69B4-47DE-B78F-544662AD9AC7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是我的一切</a:t>
            </a:r>
          </a:p>
        </p:txBody>
      </p:sp>
    </p:spTree>
    <p:extLst>
      <p:ext uri="{BB962C8B-B14F-4D97-AF65-F5344CB8AC3E}">
        <p14:creationId xmlns:p14="http://schemas.microsoft.com/office/powerpoint/2010/main" val="72131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333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52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是我倚靠的力量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是我尋求的寶藏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115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296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好比珍貴的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怎能放棄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722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028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8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擔當我罪債和羞辱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死裡復活我蒙救贖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356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3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當我跌倒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扶持我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當我乾渴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226335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158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佈景主題1</vt:lpstr>
      <vt:lpstr>袮是我的一切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你是我的一切</dc:title>
  <dc:creator>DAIDUONG</dc:creator>
  <cp:lastModifiedBy>Windows User</cp:lastModifiedBy>
  <cp:revision>7</cp:revision>
  <dcterms:created xsi:type="dcterms:W3CDTF">2014-04-18T13:08:20Z</dcterms:created>
  <dcterms:modified xsi:type="dcterms:W3CDTF">2021-07-01T17:07:44Z</dcterms:modified>
</cp:coreProperties>
</file>