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132" y="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2F042-E3AA-446E-A7BD-209431A81E36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100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我來就袮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658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主我來就袮  我今來就袮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8893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 lnSpcReduction="10000"/>
          </a:bodyPr>
          <a:lstStyle/>
          <a:p>
            <a:pPr algn="ctr">
              <a:lnSpc>
                <a:spcPct val="11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美哉贖罪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寶血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110000"/>
              </a:lnSpc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大哉十架能力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</a:t>
            </a:r>
            <a:r>
              <a:rPr lang="en-US" sz="3200" b="1" dirty="0" smtClean="0">
                <a:solidFill>
                  <a:srgbClr val="000066"/>
                </a:solidFill>
              </a:rPr>
              <a:t>4 </a:t>
            </a:r>
            <a:r>
              <a:rPr lang="en-US" sz="3200" b="1" dirty="0">
                <a:solidFill>
                  <a:srgbClr val="000066"/>
                </a:solidFill>
              </a:rPr>
              <a:t>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713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 lnSpcReduction="10000"/>
          </a:bodyPr>
          <a:lstStyle/>
          <a:p>
            <a:pPr algn="ctr">
              <a:lnSpc>
                <a:spcPct val="11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奇哉耶穌替我受死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11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我要愛主到底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</a:t>
            </a:r>
            <a:r>
              <a:rPr lang="en-US" sz="3200" b="1" dirty="0" smtClean="0">
                <a:solidFill>
                  <a:srgbClr val="000066"/>
                </a:solidFill>
              </a:rPr>
              <a:t>4 </a:t>
            </a:r>
            <a:r>
              <a:rPr lang="en-US" sz="3200" b="1" dirty="0">
                <a:solidFill>
                  <a:srgbClr val="000066"/>
                </a:solidFill>
              </a:rPr>
              <a:t>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8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主我來就袮  我今來就袮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658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救主歡喜聲音 </a:t>
            </a:r>
            <a:endParaRPr lang="en-US" altLang="zh-CN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今願前來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聽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( 1 )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67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為我罪惡流出寶血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使我能得生命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( 1 )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28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主我來就袮  我今來就袮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03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我這可惡罪人  </a:t>
            </a:r>
            <a:endParaRPr lang="en-US" altLang="zh-CN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行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善毫無能力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</a:t>
            </a:r>
            <a:r>
              <a:rPr lang="en-US" sz="3200" b="1" dirty="0" smtClean="0">
                <a:solidFill>
                  <a:srgbClr val="000066"/>
                </a:solidFill>
              </a:rPr>
              <a:t>2 </a:t>
            </a:r>
            <a:r>
              <a:rPr lang="en-US" sz="3200" b="1" dirty="0">
                <a:solidFill>
                  <a:srgbClr val="000066"/>
                </a:solidFill>
              </a:rPr>
              <a:t>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712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惟主寶血永無更變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洗淨心裡罪愆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</a:t>
            </a:r>
            <a:r>
              <a:rPr lang="en-US" sz="3200" b="1" dirty="0" smtClean="0">
                <a:solidFill>
                  <a:srgbClr val="000066"/>
                </a:solidFill>
              </a:rPr>
              <a:t>2 </a:t>
            </a:r>
            <a:r>
              <a:rPr lang="en-US" sz="3200" b="1" dirty="0">
                <a:solidFill>
                  <a:srgbClr val="000066"/>
                </a:solidFill>
              </a:rPr>
              <a:t>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81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主我來就袮  我今來就袮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100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求主賞賜聖靈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endParaRPr lang="en-US" altLang="zh-CN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激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發愛主熱心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</a:t>
            </a:r>
            <a:r>
              <a:rPr lang="en-US" sz="3200" b="1" dirty="0" smtClean="0">
                <a:solidFill>
                  <a:srgbClr val="000066"/>
                </a:solidFill>
              </a:rPr>
              <a:t>3 </a:t>
            </a:r>
            <a:r>
              <a:rPr lang="en-US" sz="3200" b="1" dirty="0">
                <a:solidFill>
                  <a:srgbClr val="000066"/>
                </a:solidFill>
              </a:rPr>
              <a:t>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99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引導罪人歸向耶穌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使主教會復興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</a:t>
            </a:r>
            <a:r>
              <a:rPr lang="en-US" sz="3200" b="1" dirty="0" smtClean="0">
                <a:solidFill>
                  <a:srgbClr val="000066"/>
                </a:solidFill>
              </a:rPr>
              <a:t>3 </a:t>
            </a:r>
            <a:r>
              <a:rPr lang="en-US" sz="3200" b="1" dirty="0">
                <a:solidFill>
                  <a:srgbClr val="000066"/>
                </a:solidFill>
              </a:rPr>
              <a:t>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842794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32</TotalTime>
  <Words>224</Words>
  <Application>Microsoft Office PowerPoint</Application>
  <PresentationFormat>On-screen Show (16:9)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JhengHei</vt:lpstr>
      <vt:lpstr>Microsoft JhengHei</vt:lpstr>
      <vt:lpstr>新細明體</vt:lpstr>
      <vt:lpstr>Arial</vt:lpstr>
      <vt:lpstr>Calibri</vt:lpstr>
      <vt:lpstr>Church Theme</vt:lpstr>
      <vt:lpstr>宣道詩 100 主我來就袮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主我來就你</dc:title>
  <dc:creator>大唐</dc:creator>
  <cp:lastModifiedBy>Windows User</cp:lastModifiedBy>
  <cp:revision>6</cp:revision>
  <dcterms:created xsi:type="dcterms:W3CDTF">2017-02-04T02:34:33Z</dcterms:created>
  <dcterms:modified xsi:type="dcterms:W3CDTF">2021-06-24T15:53:30Z</dcterms:modified>
</cp:coreProperties>
</file>