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DBFF-0C8A-4DEA-813D-00C114090525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141C-5C51-4828-AC65-3E55BDA8C7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530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DBFF-0C8A-4DEA-813D-00C114090525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141C-5C51-4828-AC65-3E55BDA8C7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114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DBFF-0C8A-4DEA-813D-00C114090525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141C-5C51-4828-AC65-3E55BDA8C7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226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DBFF-0C8A-4DEA-813D-00C114090525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141C-5C51-4828-AC65-3E55BDA8C7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530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DBFF-0C8A-4DEA-813D-00C114090525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141C-5C51-4828-AC65-3E55BDA8C7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600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DBFF-0C8A-4DEA-813D-00C114090525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141C-5C51-4828-AC65-3E55BDA8C7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904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DBFF-0C8A-4DEA-813D-00C114090525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141C-5C51-4828-AC65-3E55BDA8C7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626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DBFF-0C8A-4DEA-813D-00C114090525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141C-5C51-4828-AC65-3E55BDA8C7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364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DBFF-0C8A-4DEA-813D-00C114090525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141C-5C51-4828-AC65-3E55BDA8C7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557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DBFF-0C8A-4DEA-813D-00C114090525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141C-5C51-4828-AC65-3E55BDA8C7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147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DBFF-0C8A-4DEA-813D-00C114090525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141C-5C51-4828-AC65-3E55BDA8C7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539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EDBFF-0C8A-4DEA-813D-00C114090525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141C-5C51-4828-AC65-3E55BDA8C7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074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132</a:t>
            </a:r>
            <a: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禱告良辰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5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每逢求主安慰我心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99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臨危遙望迦南美地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喜脱塵世飛騰展翅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29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我必上升領主獎賞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畏懼消失神淸氣爽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9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將到天門半空歡呼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我禱靈驗立見耶穌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23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能忘俗慮靜拜真神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21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施恩座前誠敬下俯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諸般所欲祈求天父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26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昔時遇難主常保佑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心中憂患屢蒙解救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15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得此恩時即能敵魔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知他詭計不入網羅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05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言入主耳如香上聞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61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上主誠信必然憐憫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給我降福賜恩無盡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40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昔曾命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我求拜主面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信主言語靠主恩眷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78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今就恩座我跪主前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一切憂慮託主在天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81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41</TotalTime>
  <Words>232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132 禱告良辰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禱告良辰</dc:title>
  <dc:creator>Windows User</dc:creator>
  <cp:lastModifiedBy>Windows User</cp:lastModifiedBy>
  <cp:revision>13</cp:revision>
  <dcterms:created xsi:type="dcterms:W3CDTF">2020-08-27T18:25:41Z</dcterms:created>
  <dcterms:modified xsi:type="dcterms:W3CDTF">2021-07-01T17:19:33Z</dcterms:modified>
</cp:coreProperties>
</file>