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34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3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9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74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7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89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48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2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8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6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84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A7B1-114F-4841-8E40-5FBB5EDE436C}" type="datetimeFigureOut">
              <a:rPr lang="vi-VN" smtClean="0"/>
              <a:pPr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9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昨日今日直到永遠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主會伸手顯出大能  醫治痛苦人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今我諸般疾病憂傷  皆聽主命令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08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當日婦人一摸主衣  即時得醫痊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今日因信接主恩典  主仍醫完全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0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昨日今日直到永遠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父母兄弟都能離開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7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天地萬物都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可廢壞</a:t>
            </a:r>
            <a:r>
              <a:rPr lang="en-US" altLang="zh-CN" sz="64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主嘗走在以馬忤路  同走有門徒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今主與我一生走路  不離我一步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( 4 )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4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不久我將再見主面  願此日快現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然而耶穌仍是不變  無異在當年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( 4 )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9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昨日今日直到永遠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父母兄弟都能離開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天地萬物都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可廢壞</a:t>
            </a:r>
            <a:r>
              <a:rPr lang="en-US" altLang="zh-CN" sz="64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0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奇哉榮哉美好消息  放懷自聽見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昨日今日直到永遠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2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仍然願意拯救罪人  並治諸疾病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安慰傷者平靜風浪  榮耀歸主名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昨日今日直到永遠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父母兄弟都能離開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8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天地萬物都</a:t>
            </a:r>
            <a:r>
              <a:rPr lang="zh-CN" altLang="en-US" sz="64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可廢壞</a:t>
            </a:r>
            <a:r>
              <a:rPr lang="en-US" altLang="zh-CN" sz="64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7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救主耶穌罪人良友  尋找喪失者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罪人請來俯伏主前  認罪必得赦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5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以往主權顯在今天  主言有安慰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我也不定你的過犯  不要再犯罪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69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昨日今日直到永遠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父母兄弟都能離開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  耶穌不改變</a:t>
            </a:r>
            <a:endParaRPr lang="en-US" altLang="zh-C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天地萬物都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可廢壞</a:t>
            </a:r>
            <a:r>
              <a:rPr lang="en-US" altLang="zh-CN" sz="64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耶穌不改變</a:t>
            </a:r>
            <a:endParaRPr lang="vi-VN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3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</TotalTime>
  <Words>432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 昨日今日直到永遠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昨日今日直到永遠</dc:title>
  <dc:creator>Windows User</dc:creator>
  <cp:lastModifiedBy>Windows User</cp:lastModifiedBy>
  <cp:revision>14</cp:revision>
  <dcterms:created xsi:type="dcterms:W3CDTF">2020-08-28T17:10:04Z</dcterms:created>
  <dcterms:modified xsi:type="dcterms:W3CDTF">2021-07-01T17:16:58Z</dcterms:modified>
</cp:coreProperties>
</file>