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8" y="13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3B18-8CE0-498D-8805-C7189D3CCDF2}" type="datetimeFigureOut">
              <a:rPr lang="zh-TW" altLang="en-US" smtClean="0"/>
              <a:pPr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哉三一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3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哉聖哉聖哉  全能大主宰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大眾早晨歡悅  高聲讚美主名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恩慈永無更改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三位一體神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父子與聖靈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聖徒虔崇拜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同將華麗金冠  放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於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寶座面前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基路冰西拉冰  也敬拜全能者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昔在而今在  永在萬萬年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主藏彩雲裡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罪人何得目見  真主威嚴榮光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惟耶和華至聖  誰能與主比擬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智仁勇全備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大哉天地王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全能大主宰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天上地下海中  萬物頌主聖名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聖哉聖哉聖哉  恩慈永無更改</a:t>
            </a: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三位一體神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父子與聖靈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</TotalTime>
  <Words>208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2 聖哉三一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聖哉三一</dc:title>
  <dc:creator>大唐</dc:creator>
  <cp:lastModifiedBy>Windows User</cp:lastModifiedBy>
  <cp:revision>6</cp:revision>
  <dcterms:created xsi:type="dcterms:W3CDTF">2016-02-20T12:15:29Z</dcterms:created>
  <dcterms:modified xsi:type="dcterms:W3CDTF">2021-06-24T16:02:42Z</dcterms:modified>
</cp:coreProperties>
</file>