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85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75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2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2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70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67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97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9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9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32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E561B-25C0-44B8-B906-32A2ED04DD3C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18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564904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68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眼看顧</a:t>
            </a:r>
          </a:p>
        </p:txBody>
      </p:sp>
    </p:spTree>
    <p:extLst>
      <p:ext uri="{BB962C8B-B14F-4D97-AF65-F5344CB8AC3E}">
        <p14:creationId xmlns:p14="http://schemas.microsoft.com/office/powerpoint/2010/main" val="37282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你所盼望或不成全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或想前進不知路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5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總要記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得  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的恩言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我的眼睛常看顧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我必領你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必領你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我的眼睛常看顧</a:t>
            </a:r>
          </a:p>
        </p:txBody>
      </p:sp>
    </p:spTree>
    <p:extLst>
      <p:ext uri="{BB962C8B-B14F-4D97-AF65-F5344CB8AC3E}">
        <p14:creationId xmlns:p14="http://schemas.microsoft.com/office/powerpoint/2010/main" val="21452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一直走到迦南樂地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我的眼睛常看顧</a:t>
            </a:r>
          </a:p>
        </p:txBody>
      </p:sp>
    </p:spTree>
    <p:extLst>
      <p:ext uri="{BB962C8B-B14F-4D97-AF65-F5344CB8AC3E}">
        <p14:creationId xmlns:p14="http://schemas.microsoft.com/office/powerpoint/2010/main" val="19695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所應許真是寶貴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安慰門徒行天路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就是說道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你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的道路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我的眼睛常看顧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我必領你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必領你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我的眼睛常看顧</a:t>
            </a:r>
          </a:p>
        </p:txBody>
      </p:sp>
    </p:spTree>
    <p:extLst>
      <p:ext uri="{BB962C8B-B14F-4D97-AF65-F5344CB8AC3E}">
        <p14:creationId xmlns:p14="http://schemas.microsoft.com/office/powerpoint/2010/main" val="12864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一直走到迦南樂地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我的眼睛常看顧</a:t>
            </a:r>
          </a:p>
        </p:txBody>
      </p:sp>
    </p:spTree>
    <p:extLst>
      <p:ext uri="{BB962C8B-B14F-4D97-AF65-F5344CB8AC3E}">
        <p14:creationId xmlns:p14="http://schemas.microsoft.com/office/powerpoint/2010/main" val="11717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你若遇著諸般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危險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惟恐跌倒無人助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2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要想主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言  必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定應驗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我的眼睛常看顧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我必領你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必領你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我的眼睛常看顧</a:t>
            </a:r>
          </a:p>
        </p:txBody>
      </p:sp>
    </p:spTree>
    <p:extLst>
      <p:ext uri="{BB962C8B-B14F-4D97-AF65-F5344CB8AC3E}">
        <p14:creationId xmlns:p14="http://schemas.microsoft.com/office/powerpoint/2010/main" val="2216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一直走到迦南樂地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我的眼睛常看顧</a:t>
            </a:r>
          </a:p>
        </p:txBody>
      </p:sp>
    </p:spTree>
    <p:extLst>
      <p:ext uri="{BB962C8B-B14F-4D97-AF65-F5344CB8AC3E}">
        <p14:creationId xmlns:p14="http://schemas.microsoft.com/office/powerpoint/2010/main" val="42758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</TotalTime>
  <Words>202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68 主眼看顧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主眼看顧</dc:title>
  <dc:creator>大唐</dc:creator>
  <cp:lastModifiedBy>Windows User</cp:lastModifiedBy>
  <cp:revision>7</cp:revision>
  <dcterms:created xsi:type="dcterms:W3CDTF">2017-01-15T00:38:56Z</dcterms:created>
  <dcterms:modified xsi:type="dcterms:W3CDTF">2021-06-22T15:01:46Z</dcterms:modified>
</cp:coreProperties>
</file>