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7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  主差遣我就行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288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80 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9</cp:revision>
  <dcterms:created xsi:type="dcterms:W3CDTF">2017-03-29T09:23:25Z</dcterms:created>
  <dcterms:modified xsi:type="dcterms:W3CDTF">2021-06-16T12:07:23Z</dcterms:modified>
</cp:coreProperties>
</file>