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066B-CAAA-4AF0-8CE1-A7DC182F2BD5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564904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要相信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85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x2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小群不要怕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牧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者已捨身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曾死十架上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由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墳墓復生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天地諸權勢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主手執掌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一切已預備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主所愛群羊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x2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小群不要怕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牧者領路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所走的路程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須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隨主腳步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生死諸苦味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經已嘗試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因主捨己身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十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字架上受死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x2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小群不要怕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牧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者皆深知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路程或平安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愁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苦或貧寒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永遠不離開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永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相皆相安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專心倚靠主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不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論光明黑暗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208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佈景主題1</vt:lpstr>
      <vt:lpstr>宣道詩 90 只要相信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只要相信</dc:title>
  <dc:creator>大唐</dc:creator>
  <cp:lastModifiedBy>Windows User</cp:lastModifiedBy>
  <cp:revision>4</cp:revision>
  <dcterms:created xsi:type="dcterms:W3CDTF">2018-06-30T03:42:49Z</dcterms:created>
  <dcterms:modified xsi:type="dcterms:W3CDTF">2021-06-22T15:05:33Z</dcterms:modified>
</cp:coreProperties>
</file>