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的神我敬拜祢</a:t>
            </a:r>
          </a:p>
        </p:txBody>
      </p:sp>
    </p:spTree>
    <p:extLst>
      <p:ext uri="{BB962C8B-B14F-4D97-AF65-F5344CB8AC3E}">
        <p14:creationId xmlns:p14="http://schemas.microsoft.com/office/powerpoint/2010/main" val="31183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  我要敬拜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我的心深深地愛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06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的座前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我思想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我的心讚美敬拜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0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是我心靈的滿足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是我唯一的喜樂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0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的座前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我思想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我的神我要敬拜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07738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我的神我敬拜祢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我的神我敬拜你</dc:title>
  <dc:creator>DAIDUONG</dc:creator>
  <cp:lastModifiedBy>Windows User</cp:lastModifiedBy>
  <cp:revision>8</cp:revision>
  <dcterms:created xsi:type="dcterms:W3CDTF">2014-02-24T08:13:59Z</dcterms:created>
  <dcterms:modified xsi:type="dcterms:W3CDTF">2021-07-01T17:04:15Z</dcterms:modified>
</cp:coreProperties>
</file>