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1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8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8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075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0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23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7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1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99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19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AA0B-4D60-4F5D-958A-38B4AA185888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475-F174-4C15-95FB-F595F57F03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65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我當倚靠耶和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祂信實為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糧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當倚靠耶和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當默然倚靠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耐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當倚靠耶和華我的主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3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祂就將我心裡所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祂旨意賜給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我的事交託耶和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必成全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7554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倚靠</vt:lpstr>
      <vt:lpstr>倚靠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倚靠</dc:title>
  <dc:creator>Windows User</dc:creator>
  <cp:lastModifiedBy>Windows User</cp:lastModifiedBy>
  <cp:revision>1</cp:revision>
  <dcterms:created xsi:type="dcterms:W3CDTF">2020-07-09T11:26:21Z</dcterms:created>
  <dcterms:modified xsi:type="dcterms:W3CDTF">2020-07-09T11:27:47Z</dcterms:modified>
</cp:coreProperties>
</file>