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9" r:id="rId2"/>
    <p:sldId id="270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397C6-598F-4D38-863F-7522ED672FE8}" type="datetimeFigureOut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29A4D-517E-41F3-A8C4-E0D01DB45B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2D3-5514-420D-9111-A867D6FCD5CB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A72D3-5514-420D-9111-A867D6FCD5CB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3D8C-5ACF-4E4A-87A3-8CF0F3720A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sz="4800" b="1" dirty="0">
              <a:solidFill>
                <a:srgbClr val="000066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來到祢的寶座前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我舉起雙手讚頌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祢配得一切榮耀尊貴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祢是王掌管明天</a:t>
            </a:r>
            <a:endParaRPr 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來到祢施恩座前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我將我的心奉獻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惟獨祢愛我天天不改變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奇妙救主我永屬祢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 緊緊索引我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為我捨生 背起我罪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護我一生 飛奔展翅上騰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在主裏能得安穩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我願一生 歇力同行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讓我的心 每天讚頌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徬徨人生不擔心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因有祢伴我行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靠着祢能走出黑暗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慈繩愛索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352800"/>
          </a:xfrm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徬徨人生擔心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因有祢伴我行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靠着祢能走出黑暗</a:t>
            </a:r>
            <a:endParaRPr lang="en-US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26</TotalTime>
  <Words>173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佈景主題1</vt:lpstr>
      <vt:lpstr>慈繩愛索</vt:lpstr>
      <vt:lpstr>慈繩愛索</vt:lpstr>
      <vt:lpstr>慈繩愛索</vt:lpstr>
      <vt:lpstr>慈繩愛索</vt:lpstr>
      <vt:lpstr>慈繩愛索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慈繩愛索   來到祢的寶座前, 我舉起雙手讚頌, 祢配得一切榮耀尊貴,  祢是王掌管明天。  </dc:title>
  <dc:creator>VI NAM</dc:creator>
  <cp:lastModifiedBy>Windows User</cp:lastModifiedBy>
  <cp:revision>7</cp:revision>
  <dcterms:created xsi:type="dcterms:W3CDTF">2013-11-07T02:10:14Z</dcterms:created>
  <dcterms:modified xsi:type="dcterms:W3CDTF">2020-07-09T11:25:14Z</dcterms:modified>
</cp:coreProperties>
</file>