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5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74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61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1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7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24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6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4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8C2B-BFA3-439E-AB87-CAEEE95043EA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12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歡樂主作王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807362"/>
            <a:ext cx="9144000" cy="4051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願天歡喜 願地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海洋和其中的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澎湃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歡樂主作王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807362"/>
            <a:ext cx="9144000" cy="4051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願樹木拍掌 願花草歌唱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願田野和其中的一切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起來跳舞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歡樂主作王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因祂來到 全能神作王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萬膝要跪拜 萬口頌揚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祂要按祂的信實 審判萬民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祂要按公義 審判萬邦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祂是至高的王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103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Theme1</vt:lpstr>
      <vt:lpstr>歡樂主作王</vt:lpstr>
      <vt:lpstr>歡樂主作王</vt:lpstr>
      <vt:lpstr>歡樂主作王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歡樂主作王</dc:title>
  <dc:creator>User</dc:creator>
  <cp:lastModifiedBy>Windows User</cp:lastModifiedBy>
  <cp:revision>2</cp:revision>
  <dcterms:created xsi:type="dcterms:W3CDTF">2017-03-19T00:21:53Z</dcterms:created>
  <dcterms:modified xsi:type="dcterms:W3CDTF">2020-07-09T17:05:39Z</dcterms:modified>
</cp:coreProperties>
</file>