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50" d="100"/>
          <a:sy n="50" d="100"/>
        </p:scale>
        <p:origin x="6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2E2CC-7253-4664-9A45-063331CFD5D5}" type="datetimeFigureOut">
              <a:rPr lang="vi-VN" smtClean="0"/>
              <a:t>09/07/2020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77CC-A106-4D26-B628-3DF78AE9D7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14406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2E2CC-7253-4664-9A45-063331CFD5D5}" type="datetimeFigureOut">
              <a:rPr lang="vi-VN" smtClean="0"/>
              <a:t>09/07/2020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77CC-A106-4D26-B628-3DF78AE9D7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84491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2E2CC-7253-4664-9A45-063331CFD5D5}" type="datetimeFigureOut">
              <a:rPr lang="vi-VN" smtClean="0"/>
              <a:t>09/07/2020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77CC-A106-4D26-B628-3DF78AE9D7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83865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2E2CC-7253-4664-9A45-063331CFD5D5}" type="datetimeFigureOut">
              <a:rPr lang="vi-VN" smtClean="0"/>
              <a:t>09/07/2020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77CC-A106-4D26-B628-3DF78AE9D7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59364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2E2CC-7253-4664-9A45-063331CFD5D5}" type="datetimeFigureOut">
              <a:rPr lang="vi-VN" smtClean="0"/>
              <a:t>09/07/2020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77CC-A106-4D26-B628-3DF78AE9D7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71951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2E2CC-7253-4664-9A45-063331CFD5D5}" type="datetimeFigureOut">
              <a:rPr lang="vi-VN" smtClean="0"/>
              <a:t>09/07/2020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77CC-A106-4D26-B628-3DF78AE9D7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3864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2E2CC-7253-4664-9A45-063331CFD5D5}" type="datetimeFigureOut">
              <a:rPr lang="vi-VN" smtClean="0"/>
              <a:t>09/07/2020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77CC-A106-4D26-B628-3DF78AE9D7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12610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2E2CC-7253-4664-9A45-063331CFD5D5}" type="datetimeFigureOut">
              <a:rPr lang="vi-VN" smtClean="0"/>
              <a:t>09/07/2020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77CC-A106-4D26-B628-3DF78AE9D7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58500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2E2CC-7253-4664-9A45-063331CFD5D5}" type="datetimeFigureOut">
              <a:rPr lang="vi-VN" smtClean="0"/>
              <a:t>09/07/2020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77CC-A106-4D26-B628-3DF78AE9D7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85346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2E2CC-7253-4664-9A45-063331CFD5D5}" type="datetimeFigureOut">
              <a:rPr lang="vi-VN" smtClean="0"/>
              <a:t>09/07/2020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77CC-A106-4D26-B628-3DF78AE9D7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8498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2E2CC-7253-4664-9A45-063331CFD5D5}" type="datetimeFigureOut">
              <a:rPr lang="vi-VN" smtClean="0"/>
              <a:t>09/07/2020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77CC-A106-4D26-B628-3DF78AE9D7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05005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2E2CC-7253-4664-9A45-063331CFD5D5}" type="datetimeFigureOut">
              <a:rPr lang="vi-VN" smtClean="0"/>
              <a:t>09/07/2020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677CC-A106-4D26-B628-3DF78AE9D7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9713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耶和華沙龍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耶和華沙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龍  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的平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安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和華拉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法  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的醫治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者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和華尼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西  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的得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勝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和華以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勒  祂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必為我預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備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47333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耶和華沙龍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主你的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名  帶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有能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力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宣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告你的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名  戰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勝仇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敵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你的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名  無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人能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及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潔與公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義  滿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有權炳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699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耶和華沙龍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耶和華沙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龍  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的平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安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和華拉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法  我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</a:t>
            </a:r>
            <a:r>
              <a:rPr lang="en-US" altLang="zh-TW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5400" b="1" dirty="0" smtClean="0">
                <a:ea typeface="Microsoft JhengHei" panose="020B0604030504040204" pitchFamily="34" charset="-120"/>
              </a:rPr>
              <a:t>Healer</a:t>
            </a:r>
            <a:endParaRPr lang="en-US" altLang="zh-TW" sz="5400" b="1" dirty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和華尼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西  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的得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勝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和華以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勒  祂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必為我預備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657352"/>
            <a:ext cx="1638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[RAP]</a:t>
            </a:r>
            <a:endParaRPr lang="vi-VN" sz="4800" b="1" dirty="0"/>
          </a:p>
        </p:txBody>
      </p:sp>
    </p:spTree>
    <p:extLst>
      <p:ext uri="{BB962C8B-B14F-4D97-AF65-F5344CB8AC3E}">
        <p14:creationId xmlns:p14="http://schemas.microsoft.com/office/powerpoint/2010/main" val="3952271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耶和華沙龍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耶和華羅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  我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的牧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者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和華沙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瑪</a:t>
            </a:r>
            <a:r>
              <a:rPr lang="vi-VN" altLang="zh-CN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vi-VN" sz="5400" b="1" dirty="0">
                <a:ea typeface="Microsoft JhengHei" panose="020B0604030504040204" pitchFamily="34" charset="-120"/>
              </a:rPr>
              <a:t>in the house</a:t>
            </a:r>
            <a:endParaRPr lang="en-US" sz="5400" b="1" dirty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華  齊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根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努  我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的公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義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vi-VN" sz="5400" b="1" dirty="0">
                <a:ea typeface="Microsoft JhengHei" panose="020B0604030504040204" pitchFamily="34" charset="-120"/>
              </a:rPr>
              <a:t>He is who He is, He is MY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657352"/>
            <a:ext cx="1638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[RAP]</a:t>
            </a:r>
            <a:endParaRPr lang="vi-VN" sz="4800" b="1" dirty="0"/>
          </a:p>
        </p:txBody>
      </p:sp>
    </p:spTree>
    <p:extLst>
      <p:ext uri="{BB962C8B-B14F-4D97-AF65-F5344CB8AC3E}">
        <p14:creationId xmlns:p14="http://schemas.microsoft.com/office/powerpoint/2010/main" val="376640770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</TotalTime>
  <Words>173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Microsoft JhengHei</vt:lpstr>
      <vt:lpstr>新細明體</vt:lpstr>
      <vt:lpstr>Arial</vt:lpstr>
      <vt:lpstr>Calibri</vt:lpstr>
      <vt:lpstr>Times New Roman</vt:lpstr>
      <vt:lpstr>Theme1</vt:lpstr>
      <vt:lpstr>耶和華沙龍</vt:lpstr>
      <vt:lpstr>耶和華沙龍</vt:lpstr>
      <vt:lpstr>耶和華沙龍</vt:lpstr>
      <vt:lpstr>耶和華沙龍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耶和華沙龍</dc:title>
  <dc:creator>Windows User</dc:creator>
  <cp:lastModifiedBy>Windows User</cp:lastModifiedBy>
  <cp:revision>3</cp:revision>
  <dcterms:created xsi:type="dcterms:W3CDTF">2020-07-09T11:39:34Z</dcterms:created>
  <dcterms:modified xsi:type="dcterms:W3CDTF">2020-07-09T11:46:33Z</dcterms:modified>
</cp:coreProperties>
</file>