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47" d="100"/>
          <a:sy n="47" d="100"/>
        </p:scale>
        <p:origin x="6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5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5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5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8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3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2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6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7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A48EE-B602-4331-A138-9ED8D88E4C6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叮叮噹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叮叮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噹  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噹  讓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世界聽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年前基督降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  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伯利恆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城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凡世完成救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  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受死使人得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年前願屈己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  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童女所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629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叮叮噹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聖天父差祂兒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  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懷裡獨生兒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罪惡滿盈凡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塵  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祂慈愛帶給世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噹  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噹  讓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世界聽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年前基督降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  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伯利恆城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532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叮叮噹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聖天父差祂兒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  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懷裡獨生兒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罪惡滿盈凡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塵  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祂慈愛帶給世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叮叮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噹  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噹  讓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世界聽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基督今仍活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  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祂為至高真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6271678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3</TotalTime>
  <Words>165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Church Theme</vt:lpstr>
      <vt:lpstr>叮叮噹</vt:lpstr>
      <vt:lpstr>叮叮噹</vt:lpstr>
      <vt:lpstr>叮叮噹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叮叮噹</dc:title>
  <dc:creator>Windows User</dc:creator>
  <cp:lastModifiedBy>Windows User</cp:lastModifiedBy>
  <cp:revision>2</cp:revision>
  <dcterms:created xsi:type="dcterms:W3CDTF">2019-12-21T13:55:24Z</dcterms:created>
  <dcterms:modified xsi:type="dcterms:W3CDTF">2019-12-21T13:59:18Z</dcterms:modified>
</cp:coreProperties>
</file>