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  <a:p>
            <a:pPr lvl="1"/>
            <a:r>
              <a:rPr lang="en-US" altLang="zh-TW" smtClean="0"/>
              <a:t>Second level</a:t>
            </a:r>
            <a:endParaRPr lang="en-US" altLang="zh-TW" smtClean="0"/>
          </a:p>
          <a:p>
            <a:pPr lvl="2"/>
            <a:r>
              <a:rPr lang="en-US" altLang="zh-TW" smtClean="0"/>
              <a:t>Third level</a:t>
            </a:r>
            <a:endParaRPr lang="en-US" altLang="zh-TW" smtClean="0"/>
          </a:p>
          <a:p>
            <a:pPr lvl="3"/>
            <a:r>
              <a:rPr lang="en-US" altLang="zh-TW" smtClean="0"/>
              <a:t>Fourth level</a:t>
            </a:r>
            <a:endParaRPr lang="en-US" altLang="zh-TW" smtClean="0"/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  <a:endParaRPr lang="en-US" altLang="zh-TW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B9D4-5A2D-4F2A-8FB8-D7EA6433C080}" type="datetimeFigureOut">
              <a:rPr lang="en-US" smtClean="0"/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2953-5593-47B3-8420-B46C734FBC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讓我安歇青草溪水邊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神令我省察心中的幽暗</a:t>
            </a:r>
            <a:endParaRPr lang="en-US" altLang="zh-TW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</a:t>
            </a:r>
            <a:r>
              <a:rPr lang="zh-CN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800" b="1" spc="50" dirty="0" smtClean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度每一天 </a:t>
            </a:r>
            <a:endParaRPr lang="zh-TW" altLang="en-US" sz="4800" b="1" spc="50" dirty="0" smtClean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在困境中祂保守引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神為我擺設</a:t>
            </a:r>
            <a:r>
              <a:rPr lang="zh-CN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豐足的恩惠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在危難也不改變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在世間主恩與共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祂的愛存在常無盡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神為我施恩惠 保守勉勵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共同渡此世</a:t>
            </a:r>
            <a:endParaRPr lang="zh-TW" altLang="en-US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耶和華是愛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讓我安身青草溪水邊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無限滿足快樂湧於心裡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  <a:defRPr/>
            </a:pPr>
            <a:r>
              <a:rPr lang="zh-TW" altLang="en-US" sz="4800" b="1" spc="50" dirty="0">
                <a:ln w="11430"/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在危難也不會變</a:t>
            </a:r>
            <a:endParaRPr lang="en-US" altLang="zh-TW" sz="4800" b="1" spc="50" dirty="0">
              <a:ln w="11430"/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Presentation</Application>
  <PresentationFormat>On-screen Show (16:9)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微軟正黑體</vt:lpstr>
      <vt:lpstr>Droid Sans Fallback</vt:lpstr>
      <vt:lpstr>微软雅黑</vt:lpstr>
      <vt:lpstr>Arial Unicode MS</vt:lpstr>
      <vt:lpstr>Calibri</vt:lpstr>
      <vt:lpstr>MT Extra</vt:lpstr>
      <vt:lpstr>Church Theme</vt:lpstr>
      <vt:lpstr>耶和華是愛</vt:lpstr>
      <vt:lpstr>耶和華是愛</vt:lpstr>
      <vt:lpstr>耶和華是愛</vt:lpstr>
      <vt:lpstr>耶和華是愛</vt:lpstr>
    </vt:vector>
  </TitlesOfParts>
  <Company>Version 5.1 build 2600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耶和華是愛</dc:title>
  <dc:creator>Microsoft Windows</dc:creator>
  <cp:lastModifiedBy>batisuoc</cp:lastModifiedBy>
  <cp:revision>12</cp:revision>
  <dcterms:created xsi:type="dcterms:W3CDTF">2019-12-28T13:13:17Z</dcterms:created>
  <dcterms:modified xsi:type="dcterms:W3CDTF">2019-12-28T13:13:17Z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