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908C-E329-4D7F-A8EE-5083F176DB87}" type="datetimeFigureOut">
              <a:rPr lang="zh-TW" altLang="en-US" smtClean="0"/>
              <a:pPr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須背十架隨我行一路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600200"/>
            <a:ext cx="11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600200"/>
            <a:ext cx="11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600200"/>
            <a:ext cx="11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3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600200"/>
            <a:ext cx="11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4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主必同我同我行一路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600200"/>
            <a:ext cx="1115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5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30</TotalTime>
  <Words>380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Windows User</cp:lastModifiedBy>
  <cp:revision>7</cp:revision>
  <dcterms:created xsi:type="dcterms:W3CDTF">2015-01-03T12:44:03Z</dcterms:created>
  <dcterms:modified xsi:type="dcterms:W3CDTF">2020-08-14T18:04:04Z</dcterms:modified>
</cp:coreProperties>
</file>