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101B-5B87-4A49-B942-DEC712B6B7B9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F774-2780-469F-9DFE-E9316A4864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101B-5B87-4A49-B942-DEC712B6B7B9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F774-2780-469F-9DFE-E9316A4864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101B-5B87-4A49-B942-DEC712B6B7B9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F774-2780-469F-9DFE-E9316A4864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101B-5B87-4A49-B942-DEC712B6B7B9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F774-2780-469F-9DFE-E9316A4864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101B-5B87-4A49-B942-DEC712B6B7B9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F774-2780-469F-9DFE-E9316A4864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101B-5B87-4A49-B942-DEC712B6B7B9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F774-2780-469F-9DFE-E9316A4864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101B-5B87-4A49-B942-DEC712B6B7B9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F774-2780-469F-9DFE-E9316A4864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101B-5B87-4A49-B942-DEC712B6B7B9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F774-2780-469F-9DFE-E9316A4864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101B-5B87-4A49-B942-DEC712B6B7B9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F774-2780-469F-9DFE-E9316A4864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101B-5B87-4A49-B942-DEC712B6B7B9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F774-2780-469F-9DFE-E9316A4864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101B-5B87-4A49-B942-DEC712B6B7B9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F774-2780-469F-9DFE-E9316A4864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B101B-5B87-4A49-B942-DEC712B6B7B9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F774-2780-469F-9DFE-E9316A4864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我們獻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在祢的寶座前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天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使聚集讚美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永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遠屬於祢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萬國萬口萬邦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穿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著潔白衣裳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  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向主歌唱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我們獻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我們獻上全心的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歸於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至高全能大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君王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的聲音 述說祢的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的慈愛 直到永遠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我們獻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我們獻上生命的敬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渴慕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能夠更多親近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蒙恩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的兒女 歌頌祢的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美好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歡迎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祢的國度 降臨這土地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我們獻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在祢的同在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揚聲敬拜 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愛慕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不停息 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昔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在今在永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尊崇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愛戴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為要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訴說 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祢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的愛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我們獻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我們獻上全心的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歸於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至高全能大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君王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的聲音 述說祢的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的慈愛 直到永遠</a:t>
            </a:r>
          </a:p>
        </p:txBody>
      </p:sp>
    </p:spTree>
    <p:extLst>
      <p:ext uri="{BB962C8B-B14F-4D97-AF65-F5344CB8AC3E}">
        <p14:creationId xmlns:p14="http://schemas.microsoft.com/office/powerpoint/2010/main" val="3317553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我們獻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我們獻上生命的敬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渴慕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能夠更多親近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蒙恩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的兒女 歌頌祢的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美好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歡迎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祢的國度 降臨這土地</a:t>
            </a:r>
          </a:p>
        </p:txBody>
      </p:sp>
    </p:spTree>
    <p:extLst>
      <p:ext uri="{BB962C8B-B14F-4D97-AF65-F5344CB8AC3E}">
        <p14:creationId xmlns:p14="http://schemas.microsoft.com/office/powerpoint/2010/main" val="3865549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我們獻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 哈利路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利路亞 榮耀都歸於祢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</TotalTime>
  <Words>277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佈景主題1</vt:lpstr>
      <vt:lpstr>我們獻上</vt:lpstr>
      <vt:lpstr>我們獻上</vt:lpstr>
      <vt:lpstr>我們獻上</vt:lpstr>
      <vt:lpstr>我們獻上</vt:lpstr>
      <vt:lpstr>我們獻上</vt:lpstr>
      <vt:lpstr>我們獻上</vt:lpstr>
      <vt:lpstr>我們獻上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我們獻上</dc:title>
  <dc:creator>大唐</dc:creator>
  <cp:lastModifiedBy>Windows User</cp:lastModifiedBy>
  <cp:revision>3</cp:revision>
  <dcterms:created xsi:type="dcterms:W3CDTF">2017-10-27T03:04:08Z</dcterms:created>
  <dcterms:modified xsi:type="dcterms:W3CDTF">2020-08-14T17:54:57Z</dcterms:modified>
</cp:coreProperties>
</file>