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24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59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17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6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7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0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66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70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7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4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23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9639-A5B1-4C98-8308-703D77EE4DF4}" type="datetimeFigureOut">
              <a:rPr lang="zh-TW" altLang="en-US" smtClean="0"/>
              <a:t>2020/8/15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6F54-7611-43AD-AF7B-0700EA7D2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90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神的孩子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神的孩子 不要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沮喪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舉目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向上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在天上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不分晝夜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看顧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神的孩子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雖遇艱難 雖有愁苦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仍在祂手裡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祂必叫萬事互相效力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使你福杯滿溢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神的孩子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不要看環境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不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看自己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凡專心倚靠祂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重新得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力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每個禱告 神都垂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千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萬別放棄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永遠不要忘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要忠心走到底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神的孩子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神的孩子 不要沮喪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舉目向上望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神在天上 不分晝夜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時時看顧你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神的孩子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雖遇艱難 雖有愁苦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仍在祂手裡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祂必叫萬事互相效力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使你福杯滿溢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神的孩子</a:t>
            </a:r>
            <a:endParaRPr lang="zh-TW" altLang="en-US" sz="4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不要看環境 不看自己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凡專心等候祂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如鷹遨翔天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際</a:t>
            </a:r>
            <a:endParaRPr lang="en-US" altLang="zh-TW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神的孩子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在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享祂安息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永遠不要忘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記</a:t>
            </a:r>
            <a:r>
              <a:rPr lang="en-US" altLang="zh-TW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你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是神所愛孩子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228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Theme1</vt:lpstr>
      <vt:lpstr>神的孩子</vt:lpstr>
      <vt:lpstr>神的孩子</vt:lpstr>
      <vt:lpstr>神的孩子</vt:lpstr>
      <vt:lpstr>神的孩子</vt:lpstr>
      <vt:lpstr>神的孩子</vt:lpstr>
      <vt:lpstr>神的孩子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神的孩子</dc:title>
  <dc:creator>DAIDUONG</dc:creator>
  <cp:lastModifiedBy>Windows User</cp:lastModifiedBy>
  <cp:revision>2</cp:revision>
  <dcterms:created xsi:type="dcterms:W3CDTF">2014-06-14T08:52:29Z</dcterms:created>
  <dcterms:modified xsi:type="dcterms:W3CDTF">2020-08-14T17:30:59Z</dcterms:modified>
</cp:coreProperties>
</file>