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36BE-BF3E-4A50-B602-32E660915AF0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願天歡喜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尊榮和威嚴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以聖潔為妝飾敬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主我們敬拜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有能力和華美在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當以聖潔為妝飾敬拜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願天歡喜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願天歡喜  願地快樂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願海和其中所充滿的澎湃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願天歡喜  願地快樂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願田和其中所有的都快樂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願天歡喜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耶和華作王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全地當在他面前歡呼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耶和華作王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全地當在他面前歡呼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137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願天歡喜</vt:lpstr>
      <vt:lpstr>願天歡喜</vt:lpstr>
      <vt:lpstr>願天歡喜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願天歡喜</dc:title>
  <dc:creator>DaTang</dc:creator>
  <cp:lastModifiedBy>Windows User</cp:lastModifiedBy>
  <cp:revision>3</cp:revision>
  <dcterms:created xsi:type="dcterms:W3CDTF">2019-02-16T08:21:37Z</dcterms:created>
  <dcterms:modified xsi:type="dcterms:W3CDTF">2020-08-14T17:49:21Z</dcterms:modified>
</cp:coreProperties>
</file>