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1" r:id="rId2"/>
    <p:sldId id="1602" r:id="rId3"/>
    <p:sldId id="1603" r:id="rId4"/>
    <p:sldId id="1604" r:id="rId5"/>
    <p:sldId id="1605" r:id="rId6"/>
    <p:sldId id="1606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505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09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066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004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055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20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964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719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74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960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89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962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誰立志信主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誰願立志今信主耶穌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背十字架跟慈悲主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誰存心渴慕欲得永生福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耶穌應許全備救贖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2744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64519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誰立志信主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誰願立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志  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願立志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誰願立志今信主耶穌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誰願立志現在信主耶穌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必蒙主救贖</a:t>
            </a:r>
          </a:p>
        </p:txBody>
      </p:sp>
    </p:spTree>
    <p:extLst>
      <p:ext uri="{BB962C8B-B14F-4D97-AF65-F5344CB8AC3E}">
        <p14:creationId xmlns:p14="http://schemas.microsoft.com/office/powerpoint/2010/main" val="168185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誰立志信主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誰願立志今信主耶穌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不怕困苦磨難試煉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惟要靠救主赦你眾罪污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坦然無懼站神面前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2744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5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誰立志信主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誰願立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志  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願立志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誰願立志今信主耶穌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誰願立志現在信主耶穌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必蒙主救贖</a:t>
            </a:r>
          </a:p>
        </p:txBody>
      </p:sp>
    </p:spTree>
    <p:extLst>
      <p:ext uri="{BB962C8B-B14F-4D97-AF65-F5344CB8AC3E}">
        <p14:creationId xmlns:p14="http://schemas.microsoft.com/office/powerpoint/2010/main" val="248983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誰立志信主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但凡願立志信主耶穌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當讚美主耶穌聖名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同聲頌揚主耶穌大鴻恩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阿利路亞榮歸主名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2744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誰立志信主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誰願立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志  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願立志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誰願立志今信主耶穌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誰願立志現在信主耶穌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必蒙主救贖</a:t>
            </a:r>
          </a:p>
        </p:txBody>
      </p:sp>
    </p:spTree>
    <p:extLst>
      <p:ext uri="{BB962C8B-B14F-4D97-AF65-F5344CB8AC3E}">
        <p14:creationId xmlns:p14="http://schemas.microsoft.com/office/powerpoint/2010/main" val="4367507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249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【誰立志信主】</vt:lpstr>
      <vt:lpstr>【誰立志信主】</vt:lpstr>
      <vt:lpstr>【誰立志信主】</vt:lpstr>
      <vt:lpstr>【誰立志信主】</vt:lpstr>
      <vt:lpstr>【誰立志信主】</vt:lpstr>
      <vt:lpstr>【誰立志信主】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2020-10-02T08:06:35Z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