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7" r:id="rId2"/>
    <p:sldId id="1608" r:id="rId3"/>
    <p:sldId id="1609" r:id="rId4"/>
    <p:sldId id="1610" r:id="rId5"/>
    <p:sldId id="1611" r:id="rId6"/>
    <p:sldId id="1612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851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348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044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722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896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183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183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669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79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349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988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60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渴慕聖靈者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心靈飢渴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今叫你快來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憂傷愁苦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亦叫前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親就主耶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穌豐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富的活泉源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滿足所渴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慕喜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樂在心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田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551384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26057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渴慕聖靈者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我要將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水澆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灌一切口渴的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必有河流在乾旱之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開你心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門預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備接受大恩澤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你若專心尋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我就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847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渴慕聖靈者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屬世之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子在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囚禁中疲倦麽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終日昏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迷世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上虛浮福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主為你應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許賜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下豐盛福氣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只須具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心飢渴慕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義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551384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19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渴慕聖靈者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我要將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水澆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灌一切口渴的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必有河流在乾旱之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開你心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門預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備接受大恩澤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你若專心尋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我就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34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渴慕聖靈者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天國的子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民應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宜充滿聖靈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此豐厚恩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外別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無滿我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主賜能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力使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渴慕者得全備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這美好應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許今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確知為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551384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渴慕聖靈者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我要將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水澆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灌一切口渴的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必有河流在乾旱之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開你心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門預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備接受大恩澤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你若專心尋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我就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274983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297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【渴慕聖靈者】</vt:lpstr>
      <vt:lpstr>【渴慕聖靈者】</vt:lpstr>
      <vt:lpstr>【渴慕聖靈者】</vt:lpstr>
      <vt:lpstr>【渴慕聖靈者】</vt:lpstr>
      <vt:lpstr>【渴慕聖靈者】</vt:lpstr>
      <vt:lpstr>【渴慕聖靈者】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2020-10-02T08:10:05Z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