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253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8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012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651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1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915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858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128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943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360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580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41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為何為何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朋友為何還等待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何不從速立志悔改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慈悲救主伸手久等待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若不來恐機會不再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07450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為何為何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   為何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為何不來信主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   為何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為何不來信主</a:t>
            </a:r>
          </a:p>
        </p:txBody>
      </p:sp>
    </p:spTree>
    <p:extLst>
      <p:ext uri="{BB962C8B-B14F-4D97-AF65-F5344CB8AC3E}">
        <p14:creationId xmlns:p14="http://schemas.microsoft.com/office/powerpoint/2010/main" val="177650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為何為何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朋友為何仍觀望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為何還在罪中流蕩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惟耶穌能救你脫災殃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賜永生福氣免滅亡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7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為何為何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   為何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為何不來信主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   為何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為何不來信主</a:t>
            </a:r>
          </a:p>
        </p:txBody>
      </p:sp>
    </p:spTree>
    <p:extLst>
      <p:ext uri="{BB962C8B-B14F-4D97-AF65-F5344CB8AC3E}">
        <p14:creationId xmlns:p14="http://schemas.microsoft.com/office/powerpoint/2010/main" val="11483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為何為何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懇求親愛眾弟兄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兩樣聲音在你耳中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不要疑惑立志快順從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切莫撲滅聖靈感動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6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為何為何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   為何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為何不來信主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   為何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為何不來信主</a:t>
            </a:r>
          </a:p>
        </p:txBody>
      </p:sp>
    </p:spTree>
    <p:extLst>
      <p:ext uri="{BB962C8B-B14F-4D97-AF65-F5344CB8AC3E}">
        <p14:creationId xmlns:p14="http://schemas.microsoft.com/office/powerpoint/2010/main" val="336839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為何為何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朋友為何還等待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拯救之時正是現在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白白救恩只要你肯受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後悔無及機會不再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8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為何為何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   為何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為何不來信主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   為何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為何不來信主</a:t>
            </a:r>
          </a:p>
        </p:txBody>
      </p:sp>
    </p:spTree>
    <p:extLst>
      <p:ext uri="{BB962C8B-B14F-4D97-AF65-F5344CB8AC3E}">
        <p14:creationId xmlns:p14="http://schemas.microsoft.com/office/powerpoint/2010/main" val="16606789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264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【為何為何】</vt:lpstr>
      <vt:lpstr>【為何為何】</vt:lpstr>
      <vt:lpstr>【為何為何】</vt:lpstr>
      <vt:lpstr>【為何為何】</vt:lpstr>
      <vt:lpstr>【為何為何】</vt:lpstr>
      <vt:lpstr>【為何為何】</vt:lpstr>
      <vt:lpstr>【為何為何】</vt:lpstr>
      <vt:lpstr>【為何為何】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2020-10-02T08:16:28Z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