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618" r:id="rId8"/>
    <p:sldId id="1619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52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07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3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5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0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3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34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16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14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3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5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請聽救主腳步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路救主必經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主背負萬民苦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  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治諸般疾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慈悲救主來臨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  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邊臥病人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柔和聲音向我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6977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被眾罪捆綁者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多年患疾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生命泉為你流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聽救主呼召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投進這生命泉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就必全安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820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請聽救主慈愛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就心得潔淨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凡信靠耶穌聖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得救主鴻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主招呼罪人靈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魂  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他得生命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慈愛聲音這麽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被眾罪捆綁者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多年患疾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生命泉為你流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聽救主呼召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投進這生命泉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就必全安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75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你心躊躇常不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  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被罪惡捆綁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水動時你在池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畔  歎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息無人幫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忙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舉目看主慈愛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臉  要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使你健康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專心注意聽主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2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被眾罪捆綁者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多年患疾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生命泉為你流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聽救主呼召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投進這生命泉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就必全安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25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天父恩典無限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  求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願基督解我捆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鎖  將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聖靈澆灌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已洗淨一切罪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  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重擔除脫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凡信靠者都能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今真快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5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你要痊愈麽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你要痊癒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  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要痊癒麽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被眾罪捆綁者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多年患疾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生命泉為你流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聽救主呼召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投進這生命泉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就必全安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31336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</TotalTime>
  <Words>448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【你要痊愈麽】</vt:lpstr>
      <vt:lpstr>【你要痊愈麽】</vt:lpstr>
      <vt:lpstr>【你要痊愈麽】</vt:lpstr>
      <vt:lpstr>【你要痊愈麽】</vt:lpstr>
      <vt:lpstr>【你要痊愈麽】</vt:lpstr>
      <vt:lpstr>【你要痊愈麽】</vt:lpstr>
      <vt:lpstr>【你要痊愈麽】</vt:lpstr>
      <vt:lpstr>【你要痊愈麽】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2020-10-03T10:16:34Z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