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5" r:id="rId2"/>
    <p:sldId id="1606" r:id="rId3"/>
    <p:sldId id="1607" r:id="rId4"/>
    <p:sldId id="1608" r:id="rId5"/>
    <p:sldId id="1609" r:id="rId6"/>
    <p:sldId id="1610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09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96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4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32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5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59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147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322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0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70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02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61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來信主必得安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逸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你重擔難以挑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來信主他必收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罪雖重免你刑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罰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1440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6340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看救主天父羔羊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替人死在十架上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來信主不至滅亡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</a:p>
        </p:txBody>
      </p:sp>
    </p:spTree>
    <p:extLst>
      <p:ext uri="{BB962C8B-B14F-4D97-AF65-F5344CB8AC3E}">
        <p14:creationId xmlns:p14="http://schemas.microsoft.com/office/powerpoint/2010/main" val="13015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來信主切莫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躭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延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主給你平安萬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主原是溫柔謙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遜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莫怕來與主親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1440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看救主天父羔羊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替人死在十架上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來信主不至滅亡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</a:p>
        </p:txBody>
      </p:sp>
    </p:spTree>
    <p:extLst>
      <p:ext uri="{BB962C8B-B14F-4D97-AF65-F5344CB8AC3E}">
        <p14:creationId xmlns:p14="http://schemas.microsoft.com/office/powerpoint/2010/main" val="230202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既得救勿畏患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宜歡然挑主輕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挑主擔真是容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易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學主樣煩惱盡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-14406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4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看救主天父羔羊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替人死在十架上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來信主不至滅亡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來得救</a:t>
            </a:r>
          </a:p>
        </p:txBody>
      </p:sp>
    </p:spTree>
    <p:extLst>
      <p:ext uri="{BB962C8B-B14F-4D97-AF65-F5344CB8AC3E}">
        <p14:creationId xmlns:p14="http://schemas.microsoft.com/office/powerpoint/2010/main" val="15631898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246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【來得救】</vt:lpstr>
      <vt:lpstr>【來得救】</vt:lpstr>
      <vt:lpstr>【來得救】</vt:lpstr>
      <vt:lpstr>【來得救】</vt:lpstr>
      <vt:lpstr>【來得救】</vt:lpstr>
      <vt:lpstr>【來得救】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2020-10-03T10:23:00Z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