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2" r:id="rId2"/>
    <p:sldId id="1603" r:id="rId3"/>
    <p:sldId id="1604" r:id="rId4"/>
    <p:sldId id="1605" r:id="rId5"/>
    <p:sldId id="1606" r:id="rId6"/>
    <p:sldId id="1607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83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144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8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43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530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09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483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6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18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40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556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08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來聽福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聽福音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來聽福音朋友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現在來聽福音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來聽福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音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8748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68317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應當悔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當悔改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應當悔改現在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現在應當悔改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應當悔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8748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來信耶穌現在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現在來信耶穌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來信耶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8748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9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大小罪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小罪過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大小罪過赦除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現在大小罪過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大小罪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赦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8748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2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莫再犯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再犯罪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莫再犯罪至死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現在莫再犯罪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莫再犯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8748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5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現在就主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永生福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氣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生福氣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永生福氣賜你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現在永生福氣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永生福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氣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8748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6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308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204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【現在就主】</vt:lpstr>
      <vt:lpstr>【現在就主】</vt:lpstr>
      <vt:lpstr>【現在就主】</vt:lpstr>
      <vt:lpstr>【現在就主】</vt:lpstr>
      <vt:lpstr>【現在就主】</vt:lpstr>
      <vt:lpstr>【現在就主】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2020-10-03T10:28:24Z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