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8" r:id="rId2"/>
    <p:sldId id="1609" r:id="rId3"/>
    <p:sldId id="1610" r:id="rId4"/>
    <p:sldId id="1611" r:id="rId5"/>
    <p:sldId id="1612" r:id="rId6"/>
    <p:sldId id="1613" r:id="rId7"/>
    <p:sldId id="1614" r:id="rId8"/>
    <p:sldId id="1615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38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14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22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643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89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90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343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312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324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935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2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耶穌之溫柔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召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你回家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今日召你  今日召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蕩遠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離主愛光華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越久越遠越相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53907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耶穌今召你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彼溫柔聲今日召你</a:t>
            </a:r>
          </a:p>
        </p:txBody>
      </p:sp>
    </p:spTree>
    <p:extLst>
      <p:ext uri="{BB962C8B-B14F-4D97-AF65-F5344CB8AC3E}">
        <p14:creationId xmlns:p14="http://schemas.microsoft.com/office/powerpoint/2010/main" val="194620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苦楚之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人主召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得安寧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今日召你  今日召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把你之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交主得身輕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主必不將你丟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棄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耶穌今召你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彼溫柔聲今日召你</a:t>
            </a:r>
          </a:p>
        </p:txBody>
      </p:sp>
    </p:spTree>
    <p:extLst>
      <p:ext uri="{BB962C8B-B14F-4D97-AF65-F5344CB8AC3E}">
        <p14:creationId xmlns:p14="http://schemas.microsoft.com/office/powerpoint/2010/main" val="57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耶穌今等候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宜親就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今日候你  今日候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攜你諸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伏主前求宥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切莫思疑再延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遲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5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耶穌今召你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彼溫柔聲今日召你</a:t>
            </a:r>
          </a:p>
        </p:txBody>
      </p:sp>
    </p:spTree>
    <p:extLst>
      <p:ext uri="{BB962C8B-B14F-4D97-AF65-F5344CB8AC3E}">
        <p14:creationId xmlns:p14="http://schemas.microsoft.com/office/powerpoint/2010/main" val="81792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你眾宜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靜聽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耶穌懇召聲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今日當聽  今日當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凡信主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快樂在心靈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即宜起來急承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認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耶穌恩召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耶穌今召你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彼溫柔聲今日召你</a:t>
            </a:r>
          </a:p>
        </p:txBody>
      </p:sp>
    </p:spTree>
    <p:extLst>
      <p:ext uri="{BB962C8B-B14F-4D97-AF65-F5344CB8AC3E}">
        <p14:creationId xmlns:p14="http://schemas.microsoft.com/office/powerpoint/2010/main" val="7013709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280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【耶穌恩召】</vt:lpstr>
      <vt:lpstr>【耶穌恩召】</vt:lpstr>
      <vt:lpstr>【耶穌恩召】</vt:lpstr>
      <vt:lpstr>【耶穌恩召】</vt:lpstr>
      <vt:lpstr>【耶穌恩召】</vt:lpstr>
      <vt:lpstr>【耶穌恩召】</vt:lpstr>
      <vt:lpstr>【耶穌恩召】</vt:lpstr>
      <vt:lpstr>【耶穌恩召】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2020-10-03T10:36:18Z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