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2020/10/3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2020/10/3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2020/10/3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2020/10/3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2020/10/3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2020/10/3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2020/10/3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2020/10/3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2020/10/3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2020/10/3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2020/10/3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A0AAD-D6E1-44F2-B02F-85D3C6F6FFED}" type="datetimeFigureOut">
              <a:rPr lang="zh-TW" altLang="en-US" smtClean="0"/>
              <a:t>2020/10/3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身體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為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我而捨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帶我出黑暗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進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入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光明國度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使我再次能看見</a:t>
            </a:r>
          </a:p>
          <a:p>
            <a:pPr>
              <a:buNone/>
            </a:pP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寶血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為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我而流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寶貴十架上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醫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治恩典湧流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使我完全得自由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寶貴十架的大能賜我生命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俯伏敬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寶貴十架的救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  是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立的約</a:t>
            </a: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愛永遠不會改變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120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佈景主題1</vt:lpstr>
      <vt:lpstr>寶貴十架</vt:lpstr>
      <vt:lpstr>寶貴十架</vt:lpstr>
      <vt:lpstr>寶貴十架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寶貴十架</dc:title>
  <dc:creator>大唐</dc:creator>
  <cp:lastModifiedBy>Windows User</cp:lastModifiedBy>
  <cp:revision>7</cp:revision>
  <dcterms:created xsi:type="dcterms:W3CDTF">2018-04-05T13:31:21Z</dcterms:created>
  <dcterms:modified xsi:type="dcterms:W3CDTF">2020-10-02T22:12:46Z</dcterms:modified>
</cp:coreProperties>
</file>