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544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64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28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43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235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138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935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815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32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655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293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72F0-9C5E-45CA-BD25-305DB6671EE3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9D22-E66A-4E4B-BCB0-09FECE57F3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522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Tôn </a:t>
            </a:r>
            <a:r>
              <a:rPr lang="vi-VN" sz="4000" b="1" dirty="0">
                <a:latin typeface="+mn-lt"/>
              </a:rPr>
              <a:t>Vinh Chúa Tôi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382069"/>
            <a:ext cx="12192000" cy="25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 smtClean="0"/>
              <a:t>Khi </a:t>
            </a:r>
            <a:r>
              <a:rPr lang="vi-VN" altLang="vi-VN" sz="4000" b="1" dirty="0"/>
              <a:t>tôi ngắm xem nơi dòng huyết </a:t>
            </a:r>
            <a:r>
              <a:rPr lang="vi-VN" altLang="vi-VN" sz="4000" b="1" dirty="0" smtClean="0"/>
              <a:t>báu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 smtClean="0"/>
              <a:t>Xưa </a:t>
            </a:r>
            <a:r>
              <a:rPr lang="vi-VN" altLang="vi-VN" sz="4000" b="1" dirty="0"/>
              <a:t>rộng mở tẩy thanh tội dơ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Tôi xin vâng lời Thần Linh chỉ giáo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Muốn chăng lòng trắng trong hiện giờ</a:t>
            </a:r>
            <a:r>
              <a:rPr lang="vi-VN" altLang="vi-VN" sz="4000" b="1" dirty="0" smtClean="0"/>
              <a:t>?</a:t>
            </a:r>
            <a:endParaRPr lang="vi-VN" altLang="vi-VN" sz="4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69595"/>
            <a:ext cx="256464" cy="3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0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Tôn </a:t>
            </a:r>
            <a:r>
              <a:rPr lang="vi-VN" sz="4000" b="1" dirty="0">
                <a:latin typeface="+mn-lt"/>
              </a:rPr>
              <a:t>Vinh Chúa Tôi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382076"/>
            <a:ext cx="12192000" cy="25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Tôn vinh Chúa tôi! Tôn vinh Chúa tôi!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Bởi tôi chính Chiên Con chịu hình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Muôn dân khá tôn vinh một Cứu Chúa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Do huyết Jêsus gội trắng trong tội tình</a:t>
            </a:r>
            <a:r>
              <a:rPr lang="vi-VN" altLang="vi-VN" sz="4000" b="1" dirty="0" smtClean="0"/>
              <a:t>.</a:t>
            </a:r>
            <a:endParaRPr lang="vi-VN" altLang="vi-VN" sz="4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69595"/>
            <a:ext cx="256464" cy="3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Tôn </a:t>
            </a:r>
            <a:r>
              <a:rPr lang="vi-VN" sz="4000" b="1" dirty="0">
                <a:latin typeface="+mn-lt"/>
              </a:rPr>
              <a:t>Vinh Chúa Tôi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382076"/>
            <a:ext cx="12192000" cy="25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 smtClean="0"/>
              <a:t>Tuy </a:t>
            </a:r>
            <a:r>
              <a:rPr lang="vi-VN" altLang="vi-VN" sz="4000" b="1" dirty="0"/>
              <a:t>trong lối đi eo hẹp cứ bước,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Muôn điều lý tánh Chúa đập tan;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Bao phương châm, kỳ vọng luôn sở ước,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Dưới chân này kể như tro tàn</a:t>
            </a:r>
            <a:r>
              <a:rPr lang="vi-VN" altLang="vi-VN" sz="4000" b="1" dirty="0" smtClean="0"/>
              <a:t>.</a:t>
            </a:r>
            <a:endParaRPr lang="vi-VN" altLang="vi-VN" sz="4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69595"/>
            <a:ext cx="256464" cy="3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Tôn </a:t>
            </a:r>
            <a:r>
              <a:rPr lang="vi-VN" sz="4000" b="1" dirty="0">
                <a:latin typeface="+mn-lt"/>
              </a:rPr>
              <a:t>Vinh Chúa Tôi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382076"/>
            <a:ext cx="12192000" cy="25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Tôn vinh Chúa tôi! Tôn vinh Chúa tôi!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Bởi tôi chính Chiên Con chịu hình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Muôn dân khá tôn vinh một Cứu Chúa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Do huyết Jêsus gội trắng trong tội tình</a:t>
            </a:r>
            <a:r>
              <a:rPr lang="vi-VN" altLang="vi-VN" sz="4000" b="1" dirty="0" smtClean="0"/>
              <a:t>.</a:t>
            </a:r>
            <a:endParaRPr lang="vi-VN" altLang="vi-VN" sz="4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69595"/>
            <a:ext cx="256464" cy="3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8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Tôn </a:t>
            </a:r>
            <a:r>
              <a:rPr lang="vi-VN" sz="4000" b="1" dirty="0">
                <a:latin typeface="+mn-lt"/>
              </a:rPr>
              <a:t>Vinh Chúa Tôi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382077"/>
            <a:ext cx="12192000" cy="25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 smtClean="0"/>
              <a:t>Ca khen thánh danh Jê – sus quý hóa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 smtClean="0"/>
              <a:t>Vui mừng bấy Chúa tiếp nhận tôi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 smtClean="0"/>
              <a:t>Bao nhiêu </a:t>
            </a:r>
            <a:r>
              <a:rPr lang="vi-VN" altLang="vi-VN" sz="4000" b="1" dirty="0"/>
              <a:t>vi phạm Jê – </a:t>
            </a:r>
            <a:r>
              <a:rPr lang="vi-VN" altLang="vi-VN" sz="4000" b="1" dirty="0" smtClean="0"/>
              <a:t>sus đã xóa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 smtClean="0"/>
              <a:t>Rửa tâm hồn giống tuyết sạch ngời</a:t>
            </a:r>
            <a:endParaRPr lang="vi-VN" altLang="vi-VN" sz="4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69595"/>
            <a:ext cx="256464" cy="3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8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Tôn </a:t>
            </a:r>
            <a:r>
              <a:rPr lang="vi-VN" sz="4000" b="1" dirty="0">
                <a:latin typeface="+mn-lt"/>
              </a:rPr>
              <a:t>Vinh Chúa Tôi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382076"/>
            <a:ext cx="12192000" cy="25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Tôn vinh Chúa tôi! Tôn vinh Chúa tôi!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Bởi tôi chính Chiên Con chịu hình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Muôn dân khá tôn vinh một Cứu Chúa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Do huyết Jêsus gội trắng trong tội tình</a:t>
            </a:r>
            <a:r>
              <a:rPr lang="vi-VN" altLang="vi-VN" sz="4000" b="1" dirty="0" smtClean="0"/>
              <a:t>.</a:t>
            </a:r>
            <a:endParaRPr lang="vi-VN" altLang="vi-VN" sz="4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69595"/>
            <a:ext cx="256464" cy="3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1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Tôn </a:t>
            </a:r>
            <a:r>
              <a:rPr lang="vi-VN" sz="4000" b="1" dirty="0">
                <a:latin typeface="+mn-lt"/>
              </a:rPr>
              <a:t>Vinh Chúa Tôi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382076"/>
            <a:ext cx="12192000" cy="25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 smtClean="0"/>
              <a:t>Vinh </a:t>
            </a:r>
            <a:r>
              <a:rPr lang="vi-VN" altLang="vi-VN" sz="4000" b="1" dirty="0"/>
              <a:t>thay! Thánh thay! Thiên Phụ đáng kính!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Vinh điệu bấy Jêsus Đại Nhân!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Vinh quang vô cùng Thần Linh chí thánh!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Cả ba hiệp nhất </a:t>
            </a:r>
            <a:r>
              <a:rPr lang="vi-VN" altLang="vi-VN" sz="4000" b="1" dirty="0" smtClean="0"/>
              <a:t>danh</a:t>
            </a:r>
            <a:r>
              <a:rPr lang="vi-VN" altLang="vi-VN" sz="4000" b="1" dirty="0" smtClean="0"/>
              <a:t> </a:t>
            </a:r>
            <a:r>
              <a:rPr lang="vi-VN" altLang="vi-VN" sz="4000" b="1" dirty="0"/>
              <a:t>Chân Thần</a:t>
            </a:r>
            <a:r>
              <a:rPr lang="vi-VN" altLang="vi-VN" sz="4000" b="1" dirty="0" smtClean="0"/>
              <a:t>.</a:t>
            </a:r>
            <a:endParaRPr lang="vi-VN" altLang="vi-VN" sz="4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69595"/>
            <a:ext cx="256464" cy="3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b="1" dirty="0" smtClean="0">
                <a:latin typeface="+mn-lt"/>
              </a:rPr>
              <a:t>Tôn </a:t>
            </a:r>
            <a:r>
              <a:rPr lang="vi-VN" sz="4000" b="1" dirty="0">
                <a:latin typeface="+mn-lt"/>
              </a:rPr>
              <a:t>Vinh Chúa Tôi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382076"/>
            <a:ext cx="12192000" cy="252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Tôn vinh Chúa tôi! Tôn vinh Chúa tôi!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Bởi tôi chính Chiên Con chịu hình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Muôn dân khá tôn vinh một Cứu Chúa</a:t>
            </a:r>
          </a:p>
          <a:p>
            <a:pPr marL="457200" lvl="1" indent="-45720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4000" b="1" dirty="0"/>
              <a:t>Do huyết Jêsus gội trắng trong tội tình</a:t>
            </a:r>
            <a:r>
              <a:rPr lang="vi-VN" altLang="vi-VN" sz="4000" b="1" dirty="0" smtClean="0"/>
              <a:t>.</a:t>
            </a:r>
            <a:endParaRPr lang="vi-VN" altLang="vi-VN" sz="4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69595"/>
            <a:ext cx="256464" cy="3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342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301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Calibri</vt:lpstr>
      <vt:lpstr>Theme1</vt:lpstr>
      <vt:lpstr>Tôn Vinh Chúa Tôi</vt:lpstr>
      <vt:lpstr>Tôn Vinh Chúa Tôi</vt:lpstr>
      <vt:lpstr>Tôn Vinh Chúa Tôi</vt:lpstr>
      <vt:lpstr>Tôn Vinh Chúa Tôi</vt:lpstr>
      <vt:lpstr>Tôn Vinh Chúa Tôi</vt:lpstr>
      <vt:lpstr>Tôn Vinh Chúa Tôi</vt:lpstr>
      <vt:lpstr>Tôn Vinh Chúa Tôi</vt:lpstr>
      <vt:lpstr>Tôn Vinh Chúa Tôi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Tôn Vinh Chúa Tôi</dc:title>
  <dc:creator>Windows User</dc:creator>
  <cp:lastModifiedBy>Windows User</cp:lastModifiedBy>
  <cp:revision>4</cp:revision>
  <dcterms:created xsi:type="dcterms:W3CDTF">2020-10-03T10:59:16Z</dcterms:created>
  <dcterms:modified xsi:type="dcterms:W3CDTF">2020-10-04T00:43:08Z</dcterms:modified>
</cp:coreProperties>
</file>