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390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765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56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8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3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86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700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93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1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0315-BA4F-4526-B5B6-6E51989E457A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BDD1-1F61-4867-93FF-9E53C3EFBE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04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60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Nhẹ nhàng thay bước theo </a:t>
            </a: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chân </a:t>
            </a: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Jêsus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Ngày đêm bước, bước đi vững an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Hằng noi theo dấu chân Ngài chăm chú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Đồng bước đi, bước đi suốt </a:t>
            </a:r>
            <a:r>
              <a:rPr kumimoji="0" lang="vi-VN" altLang="vi-VN" sz="4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endParaRPr kumimoji="0" lang="vi-VN" altLang="vi-VN" sz="4400" b="1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66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Đi từng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Theo Jêsus tôi băng sương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Đêm ngày bước, </a:t>
            </a: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Theo </a:t>
            </a: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gót Jêsus trọn đường</a:t>
            </a:r>
            <a:r>
              <a:rPr lang="vi-VN" altLang="vi-VN" sz="4400" b="1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vi-VN" altLang="vi-VN" sz="4400" b="1" dirty="0">
              <a:solidFill>
                <a:srgbClr val="25252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65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Cùng </a:t>
            </a: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Jêsus bước đi an bình thay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Hằng nương sát cánh tay Jêsus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Ngài đưa đi đến đâu nguyền theo đấy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Tuyệt chẳng vương ác mưu kẻ </a:t>
            </a:r>
            <a:r>
              <a:rPr lang="vi-VN" altLang="vi-VN" sz="4400" b="1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thù</a:t>
            </a:r>
            <a:endParaRPr lang="vi-VN" altLang="vi-VN" sz="4400" b="1" dirty="0">
              <a:solidFill>
                <a:srgbClr val="25252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8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66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Đi từng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Theo Jêsus tôi băng sương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Đêm ngày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Theo gót Jêsus trọn đường.</a:t>
            </a:r>
            <a:endParaRPr lang="vi-VN" altLang="vi-VN" sz="4400" b="1" dirty="0">
              <a:solidFill>
                <a:srgbClr val="252525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71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Cùng Jêsus bước đi không nhìn quanh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Từng giây phút quyết vui bước theo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Vượt đồi cao, dẫu thân này không cánh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Từng </a:t>
            </a:r>
            <a:r>
              <a:rPr lang="vi-VN" altLang="vi-VN" sz="4400" b="1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bước tôi cứ thong thả trèo</a:t>
            </a:r>
            <a:endParaRPr lang="vi-VN" altLang="vi-VN" sz="4400" b="1" dirty="0">
              <a:solidFill>
                <a:srgbClr val="25252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5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66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Đi từng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Theo Jêsus tôi băng sương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Đêm ngày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Theo gót Jêsus trọn đường.</a:t>
            </a:r>
            <a:endParaRPr lang="vi-VN" altLang="vi-VN" sz="4400" b="1" dirty="0">
              <a:solidFill>
                <a:srgbClr val="252525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0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77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Nguyện gần hơn với Jêsus </a:t>
            </a:r>
            <a:r>
              <a:rPr lang="vi-VN" altLang="vi-VN" sz="4400" b="1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Ngài ơi</a:t>
            </a:r>
            <a:endParaRPr lang="vi-VN" altLang="vi-VN" sz="4400" b="1" dirty="0">
              <a:solidFill>
                <a:srgbClr val="25252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Ngày đêm </a:t>
            </a:r>
            <a:r>
              <a:rPr lang="vi-VN" altLang="vi-VN" sz="4400" b="1" dirty="0" smtClean="0">
                <a:solidFill>
                  <a:srgbClr val="252525"/>
                </a:solidFill>
                <a:ea typeface="Arial" panose="020B0604020202020204" pitchFamily="34" charset="0"/>
              </a:rPr>
              <a:t>bước, </a:t>
            </a: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bước đi vững an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Nhìn chăm chăm dấu chơn Ngài đi tới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Đồng bước đi, bước đi </a:t>
            </a:r>
            <a:r>
              <a:rPr lang="vi-VN" altLang="vi-VN" sz="4400" b="1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suốt </a:t>
            </a:r>
            <a:r>
              <a:rPr lang="vi-VN" altLang="vi-VN" sz="4400" b="1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đường.</a:t>
            </a:r>
            <a:endParaRPr lang="vi-VN" altLang="vi-VN" sz="4400" b="1" dirty="0">
              <a:solidFill>
                <a:srgbClr val="25252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>
                <a:latin typeface="+mn-lt"/>
              </a:rPr>
              <a:t>Đi Từng </a:t>
            </a:r>
            <a:r>
              <a:rPr lang="vi-VN" sz="4400" b="1" dirty="0" smtClean="0">
                <a:latin typeface="+mn-lt"/>
              </a:rPr>
              <a:t>Bước</a:t>
            </a:r>
            <a:endParaRPr lang="vi-VN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92866"/>
            <a:ext cx="12192000" cy="27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Đi từng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Theo Jêsus tôi băng sương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Đêm ngày bước, bước bước đi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400" b="1" dirty="0">
                <a:solidFill>
                  <a:srgbClr val="252525"/>
                </a:solidFill>
                <a:ea typeface="Arial" panose="020B0604020202020204" pitchFamily="34" charset="0"/>
              </a:rPr>
              <a:t>Theo gót Jêsus trọn đường.</a:t>
            </a:r>
            <a:endParaRPr lang="vi-VN" altLang="vi-VN" sz="4400" b="1" dirty="0">
              <a:solidFill>
                <a:srgbClr val="252525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596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Calibri</vt:lpstr>
      <vt:lpstr>Theme1</vt:lpstr>
      <vt:lpstr>Đi Từng Bước</vt:lpstr>
      <vt:lpstr>Đi Từng Bước</vt:lpstr>
      <vt:lpstr>Đi Từng Bước</vt:lpstr>
      <vt:lpstr>Đi Từng Bước</vt:lpstr>
      <vt:lpstr>Đi Từng Bước</vt:lpstr>
      <vt:lpstr>Đi Từng Bước</vt:lpstr>
      <vt:lpstr>Đi Từng Bước</vt:lpstr>
      <vt:lpstr>Đi Từng Bước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 Từng Bước</dc:title>
  <dc:creator>Windows User</dc:creator>
  <cp:lastModifiedBy>Windows User</cp:lastModifiedBy>
  <cp:revision>5</cp:revision>
  <dcterms:created xsi:type="dcterms:W3CDTF">2020-10-03T10:42:51Z</dcterms:created>
  <dcterms:modified xsi:type="dcterms:W3CDTF">2020-10-04T00:48:30Z</dcterms:modified>
</cp:coreProperties>
</file>