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BA00-4310-49CA-9DA2-4DD093E47E9B}" type="datetimeFigureOut">
              <a:rPr lang="vi-VN" smtClean="0"/>
              <a:t>04/10/2020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98A0-18AF-408C-AF1F-F6E1B858F72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262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BA00-4310-49CA-9DA2-4DD093E47E9B}" type="datetimeFigureOut">
              <a:rPr lang="vi-VN" smtClean="0"/>
              <a:t>04/10/2020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98A0-18AF-408C-AF1F-F6E1B858F72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7233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BA00-4310-49CA-9DA2-4DD093E47E9B}" type="datetimeFigureOut">
              <a:rPr lang="vi-VN" smtClean="0"/>
              <a:t>04/10/2020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98A0-18AF-408C-AF1F-F6E1B858F72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746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BA00-4310-49CA-9DA2-4DD093E47E9B}" type="datetimeFigureOut">
              <a:rPr lang="vi-VN" smtClean="0"/>
              <a:t>04/10/2020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98A0-18AF-408C-AF1F-F6E1B858F72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9206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BA00-4310-49CA-9DA2-4DD093E47E9B}" type="datetimeFigureOut">
              <a:rPr lang="vi-VN" smtClean="0"/>
              <a:t>04/10/2020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98A0-18AF-408C-AF1F-F6E1B858F72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6893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BA00-4310-49CA-9DA2-4DD093E47E9B}" type="datetimeFigureOut">
              <a:rPr lang="vi-VN" smtClean="0"/>
              <a:t>04/10/2020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98A0-18AF-408C-AF1F-F6E1B858F72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279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BA00-4310-49CA-9DA2-4DD093E47E9B}" type="datetimeFigureOut">
              <a:rPr lang="vi-VN" smtClean="0"/>
              <a:t>04/10/2020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98A0-18AF-408C-AF1F-F6E1B858F72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9113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BA00-4310-49CA-9DA2-4DD093E47E9B}" type="datetimeFigureOut">
              <a:rPr lang="vi-VN" smtClean="0"/>
              <a:t>04/10/2020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98A0-18AF-408C-AF1F-F6E1B858F72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9025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BA00-4310-49CA-9DA2-4DD093E47E9B}" type="datetimeFigureOut">
              <a:rPr lang="vi-VN" smtClean="0"/>
              <a:t>04/10/2020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98A0-18AF-408C-AF1F-F6E1B858F72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772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BA00-4310-49CA-9DA2-4DD093E47E9B}" type="datetimeFigureOut">
              <a:rPr lang="vi-VN" smtClean="0"/>
              <a:t>04/10/2020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98A0-18AF-408C-AF1F-F6E1B858F72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598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BA00-4310-49CA-9DA2-4DD093E47E9B}" type="datetimeFigureOut">
              <a:rPr lang="vi-VN" smtClean="0"/>
              <a:t>04/10/2020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98A0-18AF-408C-AF1F-F6E1B858F72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794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6BA00-4310-49CA-9DA2-4DD093E47E9B}" type="datetimeFigureOut">
              <a:rPr lang="vi-VN" smtClean="0"/>
              <a:t>04/10/2020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D98A0-18AF-408C-AF1F-F6E1B858F72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3244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 b="1" dirty="0" smtClean="0">
                <a:latin typeface="+mn-lt"/>
              </a:rPr>
              <a:t>Hãy </a:t>
            </a:r>
            <a:r>
              <a:rPr lang="vi-VN" sz="3600" b="1" dirty="0">
                <a:latin typeface="+mn-lt"/>
              </a:rPr>
              <a:t>Đếm Các Ơn Phước Chúa Ban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1458740"/>
            <a:ext cx="12192000" cy="437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4572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sz="4000" b="1" dirty="0"/>
              <a:t>Khi bao cơn sóng gió </a:t>
            </a:r>
            <a:endParaRPr lang="vi-VN" sz="4000" b="1" dirty="0" smtClean="0"/>
          </a:p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sz="4000" b="1" dirty="0" smtClean="0"/>
              <a:t>bủa </a:t>
            </a:r>
            <a:r>
              <a:rPr lang="vi-VN" sz="4000" b="1" dirty="0"/>
              <a:t>khắp chung quanh bạn đây,</a:t>
            </a:r>
            <a:br>
              <a:rPr lang="vi-VN" sz="4000" b="1" dirty="0"/>
            </a:br>
            <a:r>
              <a:rPr lang="vi-VN" sz="4000" b="1" dirty="0"/>
              <a:t>hoặc khi anh cảm thấy mất cả mọi điều đời </a:t>
            </a:r>
            <a:r>
              <a:rPr lang="vi-VN" sz="4000" b="1" dirty="0" smtClean="0"/>
              <a:t>này</a:t>
            </a:r>
            <a:r>
              <a:rPr lang="vi-VN" sz="4000" b="1" dirty="0"/>
              <a:t>.</a:t>
            </a:r>
            <a:br>
              <a:rPr lang="vi-VN" sz="4000" b="1" dirty="0"/>
            </a:br>
            <a:r>
              <a:rPr lang="vi-VN" sz="4000" b="1" dirty="0"/>
              <a:t>Xin anh mau mau đếm </a:t>
            </a:r>
            <a:endParaRPr lang="vi-VN" sz="4000" b="1" dirty="0" smtClean="0"/>
          </a:p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sz="4000" b="1" dirty="0" smtClean="0"/>
              <a:t>các </a:t>
            </a:r>
            <a:r>
              <a:rPr lang="vi-VN" sz="4000" b="1" dirty="0"/>
              <a:t>phước lành Thiên Phụ ban,</a:t>
            </a:r>
            <a:br>
              <a:rPr lang="vi-VN" sz="4000" b="1" dirty="0"/>
            </a:br>
            <a:r>
              <a:rPr lang="vi-VN" sz="4000" b="1" dirty="0"/>
              <a:t>rồi anh ngạc nhiên thấy </a:t>
            </a:r>
            <a:endParaRPr lang="vi-VN" sz="4000" b="1" dirty="0" smtClean="0"/>
          </a:p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sz="4000" b="1" dirty="0" smtClean="0"/>
              <a:t>phước </a:t>
            </a:r>
            <a:r>
              <a:rPr lang="vi-VN" sz="4000" b="1" dirty="0"/>
              <a:t>ơn Chúa luôn tuôn tràn.</a:t>
            </a:r>
            <a:endParaRPr kumimoji="0" lang="vi-VN" altLang="vi-VN" sz="4000" b="1" i="0" u="none" strike="noStrike" cap="none" normalizeH="0" baseline="0" dirty="0" smtClean="0">
              <a:ln>
                <a:noFill/>
              </a:ln>
              <a:solidFill>
                <a:srgbClr val="25252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34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 b="1" dirty="0" smtClean="0">
                <a:latin typeface="+mn-lt"/>
              </a:rPr>
              <a:t>Hãy </a:t>
            </a:r>
            <a:r>
              <a:rPr lang="vi-VN" sz="3600" b="1" dirty="0">
                <a:latin typeface="+mn-lt"/>
              </a:rPr>
              <a:t>Đếm Các Ơn Phước Chúa Ban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2074293"/>
            <a:ext cx="12192000" cy="3139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4572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sz="4000" b="1" dirty="0"/>
              <a:t>Xin anh đếm các phước lành Cha luôn ban </a:t>
            </a:r>
          </a:p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sz="4000" b="1" dirty="0"/>
              <a:t>Xin anh hãy kể ra ơn lành từng tên.</a:t>
            </a:r>
            <a:br>
              <a:rPr lang="vi-VN" sz="4000" b="1" dirty="0"/>
            </a:br>
            <a:r>
              <a:rPr lang="vi-VN" sz="4000" b="1" dirty="0"/>
              <a:t>Hãy đếm ơn trên. Hãy kể tên linh ân.</a:t>
            </a:r>
            <a:br>
              <a:rPr lang="vi-VN" sz="4000" b="1" dirty="0"/>
            </a:br>
            <a:r>
              <a:rPr lang="vi-VN" sz="4000" b="1" dirty="0"/>
              <a:t>Chắc chắn anh sẽ thấy các công tác </a:t>
            </a:r>
          </a:p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sz="4000" b="1" dirty="0"/>
              <a:t>Cha đang làm</a:t>
            </a:r>
            <a:endParaRPr lang="vi-VN" altLang="vi-VN" sz="4000" b="1" dirty="0"/>
          </a:p>
        </p:txBody>
      </p:sp>
    </p:spTree>
    <p:extLst>
      <p:ext uri="{BB962C8B-B14F-4D97-AF65-F5344CB8AC3E}">
        <p14:creationId xmlns:p14="http://schemas.microsoft.com/office/powerpoint/2010/main" val="814391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 b="1" dirty="0" smtClean="0">
                <a:latin typeface="+mn-lt"/>
              </a:rPr>
              <a:t>Hãy </a:t>
            </a:r>
            <a:r>
              <a:rPr lang="vi-VN" sz="3600" b="1" dirty="0">
                <a:latin typeface="+mn-lt"/>
              </a:rPr>
              <a:t>Đếm Các Ơn Phước Chúa Ban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1458740"/>
            <a:ext cx="12192000" cy="437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4572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sz="4000" b="1" dirty="0"/>
              <a:t>Khi anh đang mê mỏi bởi </a:t>
            </a:r>
            <a:endParaRPr lang="vi-VN" sz="4000" b="1" dirty="0" smtClean="0"/>
          </a:p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sz="4000" b="1" dirty="0" smtClean="0"/>
              <a:t>gánh </a:t>
            </a:r>
            <a:r>
              <a:rPr lang="vi-VN" sz="4000" b="1" dirty="0"/>
              <a:t>nặng trên đời chăng?</a:t>
            </a:r>
            <a:br>
              <a:rPr lang="vi-VN" sz="4000" b="1" dirty="0"/>
            </a:br>
            <a:r>
              <a:rPr lang="vi-VN" sz="4000" b="1" dirty="0"/>
              <a:t>Hoặc cây thập tự của anh mang </a:t>
            </a:r>
            <a:endParaRPr lang="vi-VN" sz="4000" b="1" dirty="0" smtClean="0"/>
          </a:p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sz="4000" b="1" dirty="0" smtClean="0"/>
              <a:t>thật </a:t>
            </a:r>
            <a:r>
              <a:rPr lang="vi-VN" sz="4000" b="1" dirty="0"/>
              <a:t>là nặng chăng?</a:t>
            </a:r>
            <a:br>
              <a:rPr lang="vi-VN" sz="4000" b="1" dirty="0"/>
            </a:br>
            <a:r>
              <a:rPr lang="vi-VN" sz="4000" b="1" dirty="0"/>
              <a:t>Anh nên mau mau đếm </a:t>
            </a:r>
            <a:endParaRPr lang="vi-VN" sz="4000" b="1" dirty="0" smtClean="0"/>
          </a:p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sz="4000" b="1" dirty="0" smtClean="0"/>
              <a:t>các </a:t>
            </a:r>
            <a:r>
              <a:rPr lang="vi-VN" sz="4000" b="1" dirty="0"/>
              <a:t>phước lành trên </a:t>
            </a:r>
            <a:r>
              <a:rPr lang="vi-VN" sz="4000" b="1" dirty="0" smtClean="0"/>
              <a:t>Trời </a:t>
            </a:r>
            <a:r>
              <a:rPr lang="vi-VN" sz="4000" b="1" dirty="0"/>
              <a:t>ban.</a:t>
            </a:r>
            <a:br>
              <a:rPr lang="vi-VN" sz="4000" b="1" dirty="0"/>
            </a:br>
            <a:r>
              <a:rPr lang="vi-VN" sz="4000" b="1" dirty="0"/>
              <a:t>Mọi hồ nghi tiêu tán chắc anh sẽ hát suốt đàng.</a:t>
            </a:r>
            <a:endParaRPr lang="vi-VN" altLang="vi-VN" sz="4000" b="1" dirty="0"/>
          </a:p>
        </p:txBody>
      </p:sp>
    </p:spTree>
    <p:extLst>
      <p:ext uri="{BB962C8B-B14F-4D97-AF65-F5344CB8AC3E}">
        <p14:creationId xmlns:p14="http://schemas.microsoft.com/office/powerpoint/2010/main" val="198775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 b="1" dirty="0" smtClean="0">
                <a:latin typeface="+mn-lt"/>
              </a:rPr>
              <a:t>Hãy </a:t>
            </a:r>
            <a:r>
              <a:rPr lang="vi-VN" sz="3600" b="1" dirty="0">
                <a:latin typeface="+mn-lt"/>
              </a:rPr>
              <a:t>Đếm Các Ơn Phước Chúa Ban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2074293"/>
            <a:ext cx="12192000" cy="3139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4572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sz="4000" b="1" dirty="0"/>
              <a:t>Xin anh đếm các phước lành Cha luôn ban </a:t>
            </a:r>
          </a:p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sz="4000" b="1" dirty="0"/>
              <a:t>Xin anh hãy kể ra ơn lành từng tên.</a:t>
            </a:r>
            <a:br>
              <a:rPr lang="vi-VN" sz="4000" b="1" dirty="0"/>
            </a:br>
            <a:r>
              <a:rPr lang="vi-VN" sz="4000" b="1" dirty="0"/>
              <a:t>Hãy đếm ơn trên. Hãy kể tên linh ân.</a:t>
            </a:r>
            <a:br>
              <a:rPr lang="vi-VN" sz="4000" b="1" dirty="0"/>
            </a:br>
            <a:r>
              <a:rPr lang="vi-VN" sz="4000" b="1" dirty="0"/>
              <a:t>Chắc chắn anh sẽ thấy các công tác </a:t>
            </a:r>
          </a:p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sz="4000" b="1" dirty="0"/>
              <a:t>Cha đang làm</a:t>
            </a:r>
            <a:endParaRPr lang="vi-VN" altLang="vi-VN" sz="4000" b="1" dirty="0"/>
          </a:p>
        </p:txBody>
      </p:sp>
    </p:spTree>
    <p:extLst>
      <p:ext uri="{BB962C8B-B14F-4D97-AF65-F5344CB8AC3E}">
        <p14:creationId xmlns:p14="http://schemas.microsoft.com/office/powerpoint/2010/main" val="1074791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 b="1" dirty="0" smtClean="0">
                <a:latin typeface="+mn-lt"/>
              </a:rPr>
              <a:t>Hãy </a:t>
            </a:r>
            <a:r>
              <a:rPr lang="vi-VN" sz="3600" b="1" dirty="0">
                <a:latin typeface="+mn-lt"/>
              </a:rPr>
              <a:t>Đếm Các Ơn Phước Chúa Ban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1458740"/>
            <a:ext cx="12192000" cy="437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4572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sz="4000" b="1" dirty="0"/>
              <a:t>Anh đang trông nơi của cải </a:t>
            </a:r>
          </a:p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sz="4000" b="1" dirty="0"/>
              <a:t>kẻ giàu sang đời nầy?</a:t>
            </a:r>
            <a:br>
              <a:rPr lang="vi-VN" sz="4000" b="1" dirty="0"/>
            </a:br>
            <a:r>
              <a:rPr lang="vi-VN" sz="4000" b="1" dirty="0"/>
              <a:t>Kìa kim ngôn Cha hứa ban kho vô tận ngày mai.</a:t>
            </a:r>
            <a:br>
              <a:rPr lang="vi-VN" sz="4000" b="1" dirty="0"/>
            </a:br>
            <a:r>
              <a:rPr lang="vi-VN" sz="4000" b="1" dirty="0"/>
              <a:t>Xin anh ghi ơn phước Chúa </a:t>
            </a:r>
          </a:p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sz="4000" b="1" dirty="0"/>
              <a:t>vẫn hằng ban đầy dư,</a:t>
            </a:r>
            <a:br>
              <a:rPr lang="vi-VN" sz="4000" b="1" dirty="0"/>
            </a:br>
            <a:r>
              <a:rPr lang="vi-VN" sz="4000" b="1" dirty="0"/>
              <a:t>Dầu bao nhiêu gia sản </a:t>
            </a:r>
          </a:p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sz="4000" b="1" dirty="0"/>
              <a:t>vẫn không thể mua đâu nào.</a:t>
            </a:r>
            <a:endParaRPr lang="vi-VN" altLang="vi-VN" sz="4000" b="1" dirty="0"/>
          </a:p>
        </p:txBody>
      </p:sp>
    </p:spTree>
    <p:extLst>
      <p:ext uri="{BB962C8B-B14F-4D97-AF65-F5344CB8AC3E}">
        <p14:creationId xmlns:p14="http://schemas.microsoft.com/office/powerpoint/2010/main" val="612423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 b="1" dirty="0" smtClean="0">
                <a:latin typeface="+mn-lt"/>
              </a:rPr>
              <a:t>Hãy </a:t>
            </a:r>
            <a:r>
              <a:rPr lang="vi-VN" sz="3600" b="1" dirty="0">
                <a:latin typeface="+mn-lt"/>
              </a:rPr>
              <a:t>Đếm Các Ơn Phước Chúa Ban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2074293"/>
            <a:ext cx="12192000" cy="3139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4572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sz="4000" b="1" dirty="0"/>
              <a:t>Xin anh đếm các phước lành Cha luôn ban </a:t>
            </a:r>
          </a:p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sz="4000" b="1" dirty="0"/>
              <a:t>Xin anh hãy kể ra ơn lành từng tên.</a:t>
            </a:r>
            <a:br>
              <a:rPr lang="vi-VN" sz="4000" b="1" dirty="0"/>
            </a:br>
            <a:r>
              <a:rPr lang="vi-VN" sz="4000" b="1" dirty="0"/>
              <a:t>Hãy đếm ơn trên. Hãy kể tên linh ân.</a:t>
            </a:r>
            <a:br>
              <a:rPr lang="vi-VN" sz="4000" b="1" dirty="0"/>
            </a:br>
            <a:r>
              <a:rPr lang="vi-VN" sz="4000" b="1" dirty="0"/>
              <a:t>Chắc chắn anh sẽ thấy các công tác </a:t>
            </a:r>
          </a:p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sz="4000" b="1" dirty="0"/>
              <a:t>Cha đang làm</a:t>
            </a:r>
            <a:endParaRPr lang="vi-VN" altLang="vi-VN" sz="4000" b="1" dirty="0"/>
          </a:p>
        </p:txBody>
      </p:sp>
    </p:spTree>
    <p:extLst>
      <p:ext uri="{BB962C8B-B14F-4D97-AF65-F5344CB8AC3E}">
        <p14:creationId xmlns:p14="http://schemas.microsoft.com/office/powerpoint/2010/main" val="227236521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</TotalTime>
  <Words>135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新細明體</vt:lpstr>
      <vt:lpstr>Arial</vt:lpstr>
      <vt:lpstr>Calibri</vt:lpstr>
      <vt:lpstr>Theme1</vt:lpstr>
      <vt:lpstr>Hãy Đếm Các Ơn Phước Chúa Ban</vt:lpstr>
      <vt:lpstr>Hãy Đếm Các Ơn Phước Chúa Ban</vt:lpstr>
      <vt:lpstr>Hãy Đếm Các Ơn Phước Chúa Ban</vt:lpstr>
      <vt:lpstr>Hãy Đếm Các Ơn Phước Chúa Ban</vt:lpstr>
      <vt:lpstr>Hãy Đếm Các Ơn Phước Chúa Ban</vt:lpstr>
      <vt:lpstr>Hãy Đếm Các Ơn Phước Chúa Ban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Hãy Đếm Các Ơn Phước Chúa Ban</dc:title>
  <dc:creator>Windows User</dc:creator>
  <cp:lastModifiedBy>Windows User</cp:lastModifiedBy>
  <cp:revision>3</cp:revision>
  <dcterms:created xsi:type="dcterms:W3CDTF">2020-10-03T10:49:18Z</dcterms:created>
  <dcterms:modified xsi:type="dcterms:W3CDTF">2020-10-04T01:06:59Z</dcterms:modified>
</cp:coreProperties>
</file>