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97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9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8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7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65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BCAC-3742-4024-93C9-68F9A18DF23D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愛數不清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的交織的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教人說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真心真意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珍惜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珍貴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最難求是愛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哀傷裡尋到擁抱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低谷裡能夠升高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艱苦裡能同心禱告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在跌倒時來鼓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舞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為我擦亮眼曉得愛與被愛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這種感覺極期待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用愛照亮我  福杯滿滿盛載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豐盛無更改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太初開始己是存在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地老天荒不變不死的愛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愛與被愛</vt:lpstr>
      <vt:lpstr>愛與被愛</vt:lpstr>
      <vt:lpstr>愛與被愛</vt:lpstr>
      <vt:lpstr>愛與被愛</vt:lpstr>
      <vt:lpstr>愛與被愛</vt:lpstr>
      <vt:lpstr>愛與被愛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愛與被愛</dc:title>
  <dc:creator>大唐</dc:creator>
  <cp:lastModifiedBy>Windows User</cp:lastModifiedBy>
  <cp:revision>2</cp:revision>
  <dcterms:created xsi:type="dcterms:W3CDTF">2015-07-17T08:56:59Z</dcterms:created>
  <dcterms:modified xsi:type="dcterms:W3CDTF">2020-06-17T16:40:16Z</dcterms:modified>
</cp:coreProperties>
</file>