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43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1356-7F95-4A17-998E-B5F5C8926EE7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1F87-A38F-4C91-8CC9-FACBB0EBFE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5231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1356-7F95-4A17-998E-B5F5C8926EE7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1F87-A38F-4C91-8CC9-FACBB0EBFE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9258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1356-7F95-4A17-998E-B5F5C8926EE7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1F87-A38F-4C91-8CC9-FACBB0EBFE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514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1356-7F95-4A17-998E-B5F5C8926EE7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1F87-A38F-4C91-8CC9-FACBB0EBFE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2883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1356-7F95-4A17-998E-B5F5C8926EE7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1F87-A38F-4C91-8CC9-FACBB0EBFE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054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1356-7F95-4A17-998E-B5F5C8926EE7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1F87-A38F-4C91-8CC9-FACBB0EBFE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932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1356-7F95-4A17-998E-B5F5C8926EE7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1F87-A38F-4C91-8CC9-FACBB0EBFE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043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1356-7F95-4A17-998E-B5F5C8926EE7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1F87-A38F-4C91-8CC9-FACBB0EBFE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544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1356-7F95-4A17-998E-B5F5C8926EE7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1F87-A38F-4C91-8CC9-FACBB0EBFE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626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1356-7F95-4A17-998E-B5F5C8926EE7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1F87-A38F-4C91-8CC9-FACBB0EBFE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52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1356-7F95-4A17-998E-B5F5C8926EE7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1F87-A38F-4C91-8CC9-FACBB0EBFE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5014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41356-7F95-4A17-998E-B5F5C8926EE7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D1F87-A38F-4C91-8CC9-FACBB0EBFE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6817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ãfamily background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460"/>
            <a:ext cx="12192000" cy="688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75521" y="1052736"/>
            <a:ext cx="5792093" cy="1364326"/>
          </a:xfrm>
        </p:spPr>
        <p:txBody>
          <a:bodyPr>
            <a:noAutofit/>
          </a:bodyPr>
          <a:lstStyle/>
          <a:p>
            <a:r>
              <a:rPr lang="zh-TW" altLang="zh-TW" sz="80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抱抱</a:t>
            </a:r>
            <a:r>
              <a:rPr lang="en-US" altLang="zh-TW" sz="7200" b="1" dirty="0">
                <a:solidFill>
                  <a:srgbClr val="FF0000"/>
                </a:solidFill>
                <a:latin typeface="VNI-Disney" pitchFamily="2" charset="0"/>
                <a:ea typeface="Arial Unicode MS" pitchFamily="34" charset="-120"/>
                <a:cs typeface="Arial Unicode MS" pitchFamily="34" charset="-120"/>
              </a:rPr>
              <a:t>Mammy</a:t>
            </a:r>
            <a:endParaRPr lang="zh-TW" altLang="en-US" sz="7200" b="1" dirty="0">
              <a:solidFill>
                <a:srgbClr val="FF0000"/>
              </a:solidFill>
              <a:latin typeface="VNI-Disney" pitchFamily="2" charset="0"/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1032" name="Picture 8" descr="ãheart gif pngãçåçæå°çµæ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344" y="1676090"/>
            <a:ext cx="936104" cy="125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標題 1"/>
          <p:cNvSpPr txBox="1">
            <a:spLocks/>
          </p:cNvSpPr>
          <p:nvPr/>
        </p:nvSpPr>
        <p:spPr>
          <a:xfrm>
            <a:off x="4511824" y="2276872"/>
            <a:ext cx="5976664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zh-TW" sz="80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親親</a:t>
            </a:r>
            <a:r>
              <a:rPr lang="en-US" altLang="zh-TW" sz="7200" b="1" dirty="0">
                <a:solidFill>
                  <a:srgbClr val="FF0000"/>
                </a:solidFill>
                <a:latin typeface="VNI-Disney" pitchFamily="2" charset="0"/>
                <a:ea typeface="Arial Unicode MS" pitchFamily="34" charset="-120"/>
                <a:cs typeface="Arial Unicode MS" pitchFamily="34" charset="-120"/>
              </a:rPr>
              <a:t>Daddy</a:t>
            </a:r>
            <a:endParaRPr lang="zh-TW" altLang="en-US" sz="7200" b="1" dirty="0">
              <a:solidFill>
                <a:srgbClr val="FF0000"/>
              </a:solidFill>
              <a:latin typeface="VNI-Disney" pitchFamily="2" charset="0"/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11" name="Picture 8" descr="ãheart gif pngãçåçæå°çµæ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080" y="417346"/>
            <a:ext cx="936104" cy="125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04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901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14872" y="1052737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zh-TW" sz="5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我要抱抱</a:t>
            </a:r>
            <a:r>
              <a:rPr lang="zh-TW" altLang="zh-TW" sz="5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妳</a:t>
            </a:r>
            <a:r>
              <a:rPr lang="en-US" altLang="zh-TW" sz="5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5400" b="1" dirty="0">
                <a:solidFill>
                  <a:srgbClr val="0070C0"/>
                </a:solidFill>
                <a:latin typeface="VNI-Disney" pitchFamily="2" charset="0"/>
                <a:ea typeface="標楷體" pitchFamily="65" charset="-120"/>
              </a:rPr>
              <a:t>Mammy</a:t>
            </a:r>
            <a:r>
              <a:rPr lang="zh-TW" altLang="zh-TW" sz="5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！</a:t>
            </a:r>
          </a:p>
          <a:p>
            <a:pPr marL="0" indent="0" algn="ctr">
              <a:buNone/>
            </a:pPr>
            <a:r>
              <a:rPr lang="zh-TW" altLang="zh-TW" sz="5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我要親親</a:t>
            </a:r>
            <a:r>
              <a:rPr lang="zh-TW" altLang="zh-TW" sz="5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你</a:t>
            </a:r>
            <a:r>
              <a:rPr lang="en-US" altLang="zh-TW" sz="5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5400" b="1" dirty="0">
                <a:solidFill>
                  <a:srgbClr val="0070C0"/>
                </a:solidFill>
                <a:latin typeface="VNI-Disney" pitchFamily="2" charset="0"/>
                <a:ea typeface="標楷體" pitchFamily="65" charset="-120"/>
              </a:rPr>
              <a:t>Daddy</a:t>
            </a:r>
            <a:r>
              <a:rPr lang="zh-TW" altLang="zh-TW" sz="5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！ </a:t>
            </a:r>
          </a:p>
          <a:p>
            <a:pPr marL="0" indent="0" algn="ctr">
              <a:buNone/>
            </a:pPr>
            <a:r>
              <a:rPr lang="zh-TW" altLang="zh-TW" sz="5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我要做好孩子，細聽</a:t>
            </a:r>
            <a:r>
              <a:rPr lang="zh-TW" altLang="zh-TW" sz="5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教導</a:t>
            </a:r>
            <a:endParaRPr lang="en-US" altLang="zh-TW" sz="54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zh-TW" sz="5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不會</a:t>
            </a:r>
            <a:r>
              <a:rPr lang="zh-TW" altLang="zh-TW" sz="5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令你再擔心！</a:t>
            </a:r>
            <a:endParaRPr lang="zh-TW" altLang="en-US" sz="54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2050" name="Picture 2" descr="ç¸éåç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152" y="4472706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ç¸éåç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904" y="4520208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ç¸éåç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60705" y="4520208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59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901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19536" y="1279302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zh-TW" sz="5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我要抱抱</a:t>
            </a:r>
            <a:r>
              <a:rPr lang="zh-TW" altLang="zh-TW" sz="5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妳</a:t>
            </a:r>
            <a:r>
              <a:rPr lang="en-US" altLang="zh-TW" sz="5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5400" b="1" dirty="0">
                <a:solidFill>
                  <a:srgbClr val="0070C0"/>
                </a:solidFill>
                <a:latin typeface="VNI-Disney" pitchFamily="2" charset="0"/>
                <a:ea typeface="標楷體" pitchFamily="65" charset="-120"/>
              </a:rPr>
              <a:t>Mammy</a:t>
            </a:r>
            <a:r>
              <a:rPr lang="zh-TW" altLang="zh-TW" sz="5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！</a:t>
            </a:r>
            <a:endParaRPr lang="en-US" altLang="zh-TW" sz="54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zh-TW" sz="5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我</a:t>
            </a:r>
            <a:r>
              <a:rPr lang="zh-TW" altLang="zh-TW" sz="5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要親親</a:t>
            </a:r>
            <a:r>
              <a:rPr lang="zh-TW" altLang="zh-TW" sz="5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你</a:t>
            </a:r>
            <a:r>
              <a:rPr lang="en-US" altLang="zh-TW" sz="5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5400" b="1" dirty="0">
                <a:solidFill>
                  <a:srgbClr val="0070C0"/>
                </a:solidFill>
                <a:latin typeface="VNI-Disney" pitchFamily="2" charset="0"/>
                <a:ea typeface="標楷體" pitchFamily="65" charset="-120"/>
              </a:rPr>
              <a:t>Daddy</a:t>
            </a:r>
            <a:r>
              <a:rPr lang="zh-TW" altLang="zh-TW" sz="5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！ </a:t>
            </a:r>
          </a:p>
          <a:p>
            <a:pPr marL="0" indent="0" algn="ctr">
              <a:buNone/>
            </a:pPr>
            <a:r>
              <a:rPr lang="zh-TW" altLang="zh-TW" sz="5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我要做好孩子，他朝</a:t>
            </a:r>
            <a:r>
              <a:rPr lang="zh-TW" altLang="zh-TW" sz="5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長大</a:t>
            </a:r>
            <a:endParaRPr lang="en-US" altLang="zh-TW" sz="54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zh-TW" sz="5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可</a:t>
            </a:r>
            <a:r>
              <a:rPr lang="zh-TW" altLang="zh-TW" sz="5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照料你更開心！</a:t>
            </a:r>
          </a:p>
        </p:txBody>
      </p:sp>
      <p:pic>
        <p:nvPicPr>
          <p:cNvPr id="12" name="Picture 8" descr="ç¸éåç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152" y="4462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ç¸éåç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760" y="-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ç¸éåç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4462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ç¸éåç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-2738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56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901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042864" y="1063278"/>
            <a:ext cx="8229600" cy="4525963"/>
          </a:xfrm>
        </p:spPr>
        <p:txBody>
          <a:bodyPr>
            <a:normAutofit fontScale="92500"/>
          </a:bodyPr>
          <a:lstStyle/>
          <a:p>
            <a:pPr marL="0" lvl="8" indent="0">
              <a:buNone/>
            </a:pPr>
            <a:r>
              <a:rPr lang="en-US" altLang="zh-TW" sz="5400" b="1" dirty="0">
                <a:solidFill>
                  <a:srgbClr val="0070C0"/>
                </a:solidFill>
                <a:latin typeface="VNI-Disney" pitchFamily="2" charset="0"/>
                <a:ea typeface="標楷體" pitchFamily="65" charset="-120"/>
              </a:rPr>
              <a:t> Daddy </a:t>
            </a:r>
            <a:r>
              <a:rPr lang="zh-TW" altLang="zh-TW" sz="5400" b="1" dirty="0">
                <a:solidFill>
                  <a:srgbClr val="0070C0"/>
                </a:solidFill>
                <a:latin typeface="VNI-Disney" pitchFamily="2" charset="0"/>
                <a:ea typeface="標楷體" pitchFamily="65" charset="-120"/>
              </a:rPr>
              <a:t>： </a:t>
            </a:r>
            <a:r>
              <a:rPr lang="zh-TW" altLang="zh-TW" sz="5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我</a:t>
            </a:r>
            <a:r>
              <a:rPr lang="zh-TW" altLang="zh-TW" sz="5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要抱抱</a:t>
            </a:r>
            <a:r>
              <a:rPr lang="zh-TW" altLang="zh-TW" sz="5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你</a:t>
            </a:r>
            <a:r>
              <a:rPr lang="en-US" altLang="zh-TW" sz="5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5400" b="1" dirty="0">
                <a:solidFill>
                  <a:srgbClr val="0070C0"/>
                </a:solidFill>
                <a:latin typeface="VNI-Disney" pitchFamily="2" charset="0"/>
                <a:ea typeface="標楷體" pitchFamily="65" charset="-120"/>
              </a:rPr>
              <a:t>Baby</a:t>
            </a:r>
            <a:r>
              <a:rPr lang="zh-TW" altLang="zh-TW" sz="5400" b="1" dirty="0">
                <a:solidFill>
                  <a:srgbClr val="0070C0"/>
                </a:solidFill>
                <a:latin typeface="VNI-Disney" pitchFamily="2" charset="0"/>
                <a:ea typeface="標楷體" pitchFamily="65" charset="-120"/>
              </a:rPr>
              <a:t>！</a:t>
            </a:r>
          </a:p>
          <a:p>
            <a:pPr marL="0" indent="0">
              <a:buNone/>
            </a:pPr>
            <a:r>
              <a:rPr lang="en-US" altLang="zh-TW" sz="5400" b="1" dirty="0">
                <a:solidFill>
                  <a:srgbClr val="0070C0"/>
                </a:solidFill>
                <a:latin typeface="VNI-Disney" pitchFamily="2" charset="0"/>
                <a:ea typeface="標楷體" pitchFamily="65" charset="-120"/>
              </a:rPr>
              <a:t>Mammy</a:t>
            </a:r>
            <a:r>
              <a:rPr lang="zh-TW" altLang="zh-TW" sz="5400" b="1" dirty="0">
                <a:solidFill>
                  <a:srgbClr val="0070C0"/>
                </a:solidFill>
                <a:latin typeface="VNI-Disney" pitchFamily="2" charset="0"/>
                <a:ea typeface="標楷體" pitchFamily="65" charset="-120"/>
              </a:rPr>
              <a:t>：</a:t>
            </a:r>
            <a:r>
              <a:rPr lang="en-US" altLang="zh-TW" sz="5400" b="1" dirty="0">
                <a:solidFill>
                  <a:srgbClr val="0070C0"/>
                </a:solidFill>
                <a:latin typeface="VNI-Disney" pitchFamily="2" charset="0"/>
                <a:ea typeface="標楷體" pitchFamily="65" charset="-120"/>
              </a:rPr>
              <a:t> </a:t>
            </a:r>
            <a:r>
              <a:rPr lang="zh-TW" altLang="zh-TW" sz="5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我</a:t>
            </a:r>
            <a:r>
              <a:rPr lang="zh-TW" altLang="zh-TW" sz="5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要親親</a:t>
            </a:r>
            <a:r>
              <a:rPr lang="zh-TW" altLang="zh-TW" sz="5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你</a:t>
            </a:r>
            <a:r>
              <a:rPr lang="en-US" altLang="zh-TW" sz="5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5400" b="1" dirty="0" err="1">
                <a:solidFill>
                  <a:srgbClr val="0070C0"/>
                </a:solidFill>
                <a:latin typeface="VNI-Disney" pitchFamily="2" charset="0"/>
                <a:ea typeface="標楷體" pitchFamily="65" charset="-120"/>
              </a:rPr>
              <a:t>Sweety</a:t>
            </a:r>
            <a:r>
              <a:rPr lang="zh-TW" altLang="zh-TW" sz="5400" b="1" dirty="0">
                <a:solidFill>
                  <a:srgbClr val="0070C0"/>
                </a:solidFill>
                <a:latin typeface="VNI-Disney" pitchFamily="2" charset="0"/>
                <a:ea typeface="標楷體" pitchFamily="65" charset="-120"/>
              </a:rPr>
              <a:t>！</a:t>
            </a:r>
          </a:p>
          <a:p>
            <a:pPr marL="0" indent="0">
              <a:buNone/>
            </a:pPr>
            <a:r>
              <a:rPr lang="en-US" altLang="zh-TW" sz="5400" b="1" dirty="0">
                <a:solidFill>
                  <a:srgbClr val="0070C0"/>
                </a:solidFill>
                <a:latin typeface="VNI-Disney" pitchFamily="2" charset="0"/>
                <a:ea typeface="標楷體" pitchFamily="65" charset="-120"/>
              </a:rPr>
              <a:t> Daddy </a:t>
            </a:r>
            <a:r>
              <a:rPr lang="zh-TW" altLang="zh-TW" sz="5400" b="1" dirty="0">
                <a:solidFill>
                  <a:srgbClr val="0070C0"/>
                </a:solidFill>
                <a:latin typeface="VNI-Disney" pitchFamily="2" charset="0"/>
                <a:ea typeface="標楷體" pitchFamily="65" charset="-120"/>
              </a:rPr>
              <a:t>： </a:t>
            </a:r>
            <a:r>
              <a:rPr lang="zh-TW" altLang="zh-TW" sz="43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你要做好</a:t>
            </a:r>
            <a:r>
              <a:rPr lang="zh-TW" altLang="zh-TW" sz="43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孩子天天快樂</a:t>
            </a:r>
            <a:r>
              <a:rPr lang="en-US" altLang="zh-TW" sz="43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!</a:t>
            </a:r>
            <a:endParaRPr lang="zh-TW" altLang="zh-TW" sz="43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sz="5400" b="1" dirty="0">
                <a:solidFill>
                  <a:srgbClr val="0070C0"/>
                </a:solidFill>
                <a:latin typeface="VNI-Disney" pitchFamily="2" charset="0"/>
                <a:ea typeface="標楷體" pitchFamily="65" charset="-120"/>
              </a:rPr>
              <a:t>Mammy</a:t>
            </a:r>
            <a:r>
              <a:rPr lang="zh-TW" altLang="zh-TW" sz="5400" b="1" dirty="0">
                <a:solidFill>
                  <a:srgbClr val="0070C0"/>
                </a:solidFill>
                <a:latin typeface="VNI-Disney" pitchFamily="2" charset="0"/>
                <a:ea typeface="標楷體" pitchFamily="65" charset="-120"/>
              </a:rPr>
              <a:t>：</a:t>
            </a:r>
            <a:r>
              <a:rPr lang="zh-TW" altLang="zh-TW" sz="54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身體健壯已足夠</a:t>
            </a:r>
            <a:r>
              <a:rPr lang="zh-TW" altLang="zh-TW" sz="58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！ </a:t>
            </a:r>
          </a:p>
        </p:txBody>
      </p:sp>
      <p:pic>
        <p:nvPicPr>
          <p:cNvPr id="12" name="Picture 2" descr="ç¸éåç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152" y="0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ç¸éåç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808" y="0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ç¸éåç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58000" y="62855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56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4037"/>
            <a:ext cx="12192000" cy="6901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93168" y="476672"/>
            <a:ext cx="4402832" cy="1066130"/>
          </a:xfrm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0070C0"/>
                </a:solidFill>
                <a:latin typeface="VNI-Disney" pitchFamily="2" charset="0"/>
                <a:ea typeface="標楷體" pitchFamily="65" charset="-120"/>
              </a:rPr>
              <a:t>Daddy &amp; Mammy</a:t>
            </a:r>
            <a:r>
              <a:rPr lang="zh-TW" altLang="zh-TW" b="1" dirty="0" smtClean="0">
                <a:solidFill>
                  <a:srgbClr val="0070C0"/>
                </a:solidFill>
                <a:latin typeface="VNI-Disney" pitchFamily="2" charset="0"/>
                <a:ea typeface="標楷體" pitchFamily="65" charset="-120"/>
              </a:rPr>
              <a:t>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zh-TW" sz="50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我</a:t>
            </a:r>
            <a:r>
              <a:rPr lang="zh-TW" altLang="zh-TW" sz="50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要抱抱你</a:t>
            </a:r>
            <a:r>
              <a:rPr lang="en-US" altLang="zh-TW" sz="5000" b="1" dirty="0">
                <a:solidFill>
                  <a:srgbClr val="0070C0"/>
                </a:solidFill>
                <a:latin typeface="VNI-Disney" pitchFamily="2" charset="0"/>
                <a:ea typeface="標楷體" pitchFamily="65" charset="-120"/>
              </a:rPr>
              <a:t>Baby</a:t>
            </a:r>
            <a:r>
              <a:rPr lang="zh-TW" altLang="zh-TW" sz="5000" b="1" dirty="0">
                <a:solidFill>
                  <a:srgbClr val="0070C0"/>
                </a:solidFill>
                <a:latin typeface="VNI-Disney" pitchFamily="2" charset="0"/>
                <a:ea typeface="標楷體" pitchFamily="65" charset="-120"/>
              </a:rPr>
              <a:t>！</a:t>
            </a:r>
            <a:endParaRPr lang="en-US" altLang="zh-TW" sz="5000" b="1" dirty="0">
              <a:solidFill>
                <a:srgbClr val="0070C0"/>
              </a:solidFill>
              <a:latin typeface="VNI-Disney" pitchFamily="2" charset="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zh-TW" sz="50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我</a:t>
            </a:r>
            <a:r>
              <a:rPr lang="zh-TW" altLang="zh-TW" sz="50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要親親你</a:t>
            </a:r>
            <a:r>
              <a:rPr lang="en-US" altLang="zh-TW" sz="5000" b="1" dirty="0" err="1">
                <a:solidFill>
                  <a:srgbClr val="0070C0"/>
                </a:solidFill>
                <a:latin typeface="VNI-Disney" pitchFamily="2" charset="0"/>
                <a:ea typeface="標楷體" pitchFamily="65" charset="-120"/>
              </a:rPr>
              <a:t>Sweety</a:t>
            </a:r>
            <a:r>
              <a:rPr lang="zh-TW" altLang="zh-TW" sz="5000" b="1" dirty="0">
                <a:solidFill>
                  <a:srgbClr val="0070C0"/>
                </a:solidFill>
                <a:latin typeface="VNI-Disney" pitchFamily="2" charset="0"/>
                <a:ea typeface="標楷體" pitchFamily="65" charset="-120"/>
              </a:rPr>
              <a:t>！ </a:t>
            </a:r>
            <a:endParaRPr lang="en-US" altLang="zh-TW" sz="5000" b="1" dirty="0">
              <a:solidFill>
                <a:srgbClr val="0070C0"/>
              </a:solidFill>
              <a:latin typeface="VNI-Disney" pitchFamily="2" charset="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zh-TW" sz="50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你</a:t>
            </a:r>
            <a:r>
              <a:rPr lang="zh-TW" altLang="zh-TW" sz="50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要做好孩子，天天感謝，</a:t>
            </a:r>
          </a:p>
          <a:p>
            <a:pPr marL="0" indent="0" algn="ctr">
              <a:buNone/>
            </a:pPr>
            <a:r>
              <a:rPr lang="zh-TW" altLang="zh-TW" sz="50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主愛護你永不變！</a:t>
            </a:r>
          </a:p>
        </p:txBody>
      </p:sp>
      <p:pic>
        <p:nvPicPr>
          <p:cNvPr id="6" name="Picture 2" descr="ç¸éåç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687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ç¸éåç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44" y="-2448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ç¸éåç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08576" y="-4229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ç¸éåç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472264" y="687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56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93776" y="1700808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zh-TW" sz="50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  <a:cs typeface="+mn-cs"/>
              </a:rPr>
              <a:t>啦啦啦啦啦啦啦啦啦啦啦</a:t>
            </a:r>
            <a:r>
              <a:rPr lang="zh-TW" altLang="zh-TW" sz="50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  <a:cs typeface="+mn-cs"/>
              </a:rPr>
              <a:t>啦</a:t>
            </a:r>
            <a:r>
              <a:rPr lang="en-US" altLang="zh-TW" sz="50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  <a:cs typeface="+mn-cs"/>
              </a:rPr>
              <a:t>!</a:t>
            </a:r>
            <a:endParaRPr lang="zh-TW" altLang="en-US" sz="50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  <a:cs typeface="+mn-cs"/>
            </a:endParaRPr>
          </a:p>
        </p:txBody>
      </p:sp>
      <p:pic>
        <p:nvPicPr>
          <p:cNvPr id="6" name="Picture 2" descr="ç¸éåç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31404"/>
            <a:ext cx="4762500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ç¸éåç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979" y="22299"/>
            <a:ext cx="4762500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ç¸éåç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374" y="3505200"/>
            <a:ext cx="4762500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ç¸éåç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352" y="3505199"/>
            <a:ext cx="4762500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56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166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 Unicode MS</vt:lpstr>
      <vt:lpstr>標楷體</vt:lpstr>
      <vt:lpstr>新細明體</vt:lpstr>
      <vt:lpstr>Arial</vt:lpstr>
      <vt:lpstr>Calibri</vt:lpstr>
      <vt:lpstr>VNI-Disney</vt:lpstr>
      <vt:lpstr>Office 佈景主題</vt:lpstr>
      <vt:lpstr>抱抱Mammy</vt:lpstr>
      <vt:lpstr>PowerPoint Presentation</vt:lpstr>
      <vt:lpstr>PowerPoint Presentation</vt:lpstr>
      <vt:lpstr>PowerPoint Presentation</vt:lpstr>
      <vt:lpstr>Daddy &amp; Mammy：</vt:lpstr>
      <vt:lpstr>啦啦啦啦啦啦啦啦啦啦啦啦!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抱抱Mammy　親親Daddy</dc:title>
  <dc:creator>USER</dc:creator>
  <cp:lastModifiedBy>Windows User</cp:lastModifiedBy>
  <cp:revision>25</cp:revision>
  <dcterms:created xsi:type="dcterms:W3CDTF">2019-11-29T06:36:16Z</dcterms:created>
  <dcterms:modified xsi:type="dcterms:W3CDTF">2020-06-17T15:47:54Z</dcterms:modified>
</cp:coreProperties>
</file>