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2D6A-C2B4-4FF5-82FE-05D3A116AF6A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631F-7950-41D2-9494-186F0E45BF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 smtClean="0"/>
              <a:t>Nầy </a:t>
            </a:r>
            <a:r>
              <a:rPr lang="vi-VN" sz="3600" b="1" dirty="0"/>
              <a:t>tinh binh của quân thập </a:t>
            </a:r>
            <a:r>
              <a:rPr lang="vi-VN" sz="3600" b="1" dirty="0" smtClean="0"/>
              <a:t>tự</a:t>
            </a:r>
            <a:endParaRPr lang="en-US" sz="3600" b="1" dirty="0" smtClean="0"/>
          </a:p>
          <a:p>
            <a:pPr algn="ctr">
              <a:buNone/>
            </a:pPr>
            <a:r>
              <a:rPr lang="vi-VN" sz="3600" b="1" dirty="0" smtClean="0"/>
              <a:t>Vâng </a:t>
            </a:r>
            <a:r>
              <a:rPr lang="vi-VN" sz="3600" b="1" dirty="0"/>
              <a:t>lệnh trên mau đứng </a:t>
            </a:r>
            <a:r>
              <a:rPr lang="vi-VN" sz="3600" b="1" dirty="0" smtClean="0"/>
              <a:t>lên</a:t>
            </a:r>
            <a:endParaRPr lang="en-US" sz="3600" b="1" dirty="0" smtClean="0"/>
          </a:p>
          <a:p>
            <a:pPr algn="ctr">
              <a:buNone/>
            </a:pPr>
            <a:r>
              <a:rPr lang="vi-VN" sz="3600" b="1" dirty="0" smtClean="0"/>
              <a:t>Cờ </a:t>
            </a:r>
            <a:r>
              <a:rPr lang="vi-VN" sz="3600" b="1" dirty="0"/>
              <a:t>thiêng ta quyết dương cao </a:t>
            </a:r>
            <a:r>
              <a:rPr lang="vi-VN" sz="3600" b="1" dirty="0" smtClean="0"/>
              <a:t>hoài</a:t>
            </a:r>
            <a:endParaRPr lang="en-US" sz="3600" b="1" dirty="0" smtClean="0"/>
          </a:p>
          <a:p>
            <a:pPr algn="ctr">
              <a:buNone/>
            </a:pPr>
            <a:r>
              <a:rPr lang="vi-VN" sz="3600" b="1" dirty="0" smtClean="0"/>
              <a:t>Ra </a:t>
            </a:r>
            <a:r>
              <a:rPr lang="vi-VN" sz="3600" b="1" dirty="0"/>
              <a:t>trận xông giáo lướt tên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Dẹp tan quân thù ta cứ </a:t>
            </a:r>
            <a:r>
              <a:rPr lang="vi-VN" sz="3600" b="1" dirty="0" smtClean="0"/>
              <a:t>tiến</a:t>
            </a:r>
          </a:p>
          <a:p>
            <a:pPr algn="ctr">
              <a:buNone/>
            </a:pPr>
            <a:r>
              <a:rPr lang="vi-VN" sz="3600" b="1" dirty="0" smtClean="0"/>
              <a:t>Trong </a:t>
            </a:r>
            <a:r>
              <a:rPr lang="vi-VN" sz="3600" b="1" dirty="0"/>
              <a:t>Christ lãnh đạo tấn </a:t>
            </a:r>
            <a:r>
              <a:rPr lang="vi-VN" sz="3600" b="1" dirty="0" smtClean="0"/>
              <a:t>công</a:t>
            </a:r>
          </a:p>
          <a:p>
            <a:pPr algn="ctr">
              <a:buNone/>
            </a:pPr>
            <a:r>
              <a:rPr lang="vi-VN" sz="3600" b="1" dirty="0" smtClean="0"/>
              <a:t>Kỳ </a:t>
            </a:r>
            <a:r>
              <a:rPr lang="vi-VN" sz="3600" b="1" dirty="0"/>
              <a:t>cho đến lúc ca khải </a:t>
            </a:r>
            <a:r>
              <a:rPr lang="vi-VN" sz="3600" b="1" dirty="0" smtClean="0"/>
              <a:t>hoàn</a:t>
            </a:r>
          </a:p>
          <a:p>
            <a:pPr algn="ctr">
              <a:buNone/>
            </a:pPr>
            <a:r>
              <a:rPr lang="vi-VN" sz="3600" b="1" dirty="0" smtClean="0"/>
              <a:t>Christ </a:t>
            </a:r>
            <a:r>
              <a:rPr lang="vi-VN" sz="3600" b="1" dirty="0"/>
              <a:t>làm Chân Chúa vô </a:t>
            </a:r>
            <a:r>
              <a:rPr lang="vi-VN" sz="3600" b="1" dirty="0" smtClean="0"/>
              <a:t>song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Nầy tinh binh Chúa hãy vững </a:t>
            </a:r>
            <a:r>
              <a:rPr lang="vi-VN" sz="3600" b="1" dirty="0" smtClean="0"/>
              <a:t>vàng</a:t>
            </a:r>
          </a:p>
          <a:p>
            <a:pPr algn="ctr">
              <a:buNone/>
            </a:pPr>
            <a:r>
              <a:rPr lang="vi-VN" sz="3600" b="1" dirty="0" smtClean="0"/>
              <a:t>nghe </a:t>
            </a:r>
            <a:r>
              <a:rPr lang="vi-VN" sz="3600" b="1" dirty="0"/>
              <a:t>kèn vang mau tiến </a:t>
            </a:r>
            <a:r>
              <a:rPr lang="vi-VN" sz="3600" b="1" dirty="0" smtClean="0"/>
              <a:t>sang</a:t>
            </a:r>
          </a:p>
          <a:p>
            <a:pPr algn="ctr">
              <a:buNone/>
            </a:pPr>
            <a:r>
              <a:rPr lang="vi-VN" sz="3600" b="1" dirty="0" smtClean="0"/>
              <a:t>Tiền </a:t>
            </a:r>
            <a:r>
              <a:rPr lang="vi-VN" sz="3600" b="1" dirty="0"/>
              <a:t>phong ta quyết không nao </a:t>
            </a:r>
            <a:r>
              <a:rPr lang="vi-VN" sz="3600" b="1" dirty="0" smtClean="0"/>
              <a:t>sờn</a:t>
            </a:r>
          </a:p>
          <a:p>
            <a:pPr algn="ctr">
              <a:buNone/>
            </a:pPr>
            <a:r>
              <a:rPr lang="vi-VN" sz="3600" b="1" dirty="0" smtClean="0"/>
              <a:t>Ô </a:t>
            </a:r>
            <a:r>
              <a:rPr lang="vi-VN" sz="3600" b="1" dirty="0"/>
              <a:t>ngày đắc thắng vinh quang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Cùng nhau nương cậy Jêsus </a:t>
            </a:r>
            <a:r>
              <a:rPr lang="vi-VN" sz="3600" b="1" dirty="0" smtClean="0"/>
              <a:t>Christ</a:t>
            </a:r>
          </a:p>
          <a:p>
            <a:pPr algn="ctr">
              <a:buNone/>
            </a:pPr>
            <a:r>
              <a:rPr lang="vi-VN" sz="3600" b="1" dirty="0" smtClean="0"/>
              <a:t>Cương </a:t>
            </a:r>
            <a:r>
              <a:rPr lang="vi-VN" sz="3600" b="1" dirty="0"/>
              <a:t>quyết đánh bại </a:t>
            </a:r>
            <a:r>
              <a:rPr lang="vi-VN" sz="3600" b="1" dirty="0" smtClean="0"/>
              <a:t>Sa-tan</a:t>
            </a:r>
          </a:p>
          <a:p>
            <a:pPr algn="ctr">
              <a:buNone/>
            </a:pPr>
            <a:r>
              <a:rPr lang="vi-VN" sz="3600" b="1" dirty="0" smtClean="0"/>
              <a:t>Gặp </a:t>
            </a:r>
            <a:r>
              <a:rPr lang="vi-VN" sz="3600" b="1" dirty="0"/>
              <a:t>gian nguy sẽ không nao </a:t>
            </a:r>
            <a:r>
              <a:rPr lang="vi-VN" sz="3600" b="1" dirty="0" smtClean="0"/>
              <a:t>lòng</a:t>
            </a:r>
          </a:p>
          <a:p>
            <a:pPr algn="ctr">
              <a:buNone/>
            </a:pPr>
            <a:r>
              <a:rPr lang="vi-VN" sz="3600" b="1" dirty="0" smtClean="0"/>
              <a:t>Tin </a:t>
            </a:r>
            <a:r>
              <a:rPr lang="vi-VN" sz="3600" b="1" dirty="0"/>
              <a:t>cậy ơn sức Chúa </a:t>
            </a:r>
            <a:r>
              <a:rPr lang="vi-VN" sz="3600" b="1" dirty="0" smtClean="0"/>
              <a:t>ban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Này tinh binh Chúa hãy vững </a:t>
            </a:r>
            <a:r>
              <a:rPr lang="vi-VN" sz="3600" b="1" dirty="0" smtClean="0"/>
              <a:t>vàng</a:t>
            </a:r>
          </a:p>
          <a:p>
            <a:pPr algn="ctr">
              <a:buNone/>
            </a:pPr>
            <a:r>
              <a:rPr lang="vi-VN" sz="3600" b="1" dirty="0" smtClean="0"/>
              <a:t>Năng </a:t>
            </a:r>
            <a:r>
              <a:rPr lang="vi-VN" sz="3600" b="1" dirty="0"/>
              <a:t>lực duy mong Chúa </a:t>
            </a:r>
            <a:r>
              <a:rPr lang="vi-VN" sz="3600" b="1" dirty="0" smtClean="0"/>
              <a:t>ban</a:t>
            </a:r>
          </a:p>
          <a:p>
            <a:pPr algn="ctr">
              <a:buNone/>
            </a:pPr>
            <a:r>
              <a:rPr lang="vi-VN" sz="3600" b="1" dirty="0" smtClean="0"/>
              <a:t>Phàm </a:t>
            </a:r>
            <a:r>
              <a:rPr lang="vi-VN" sz="3600" b="1" dirty="0"/>
              <a:t>ai nương cánh tay nhân </a:t>
            </a:r>
            <a:r>
              <a:rPr lang="vi-VN" sz="3600" b="1" dirty="0" smtClean="0"/>
              <a:t>loại</a:t>
            </a:r>
          </a:p>
          <a:p>
            <a:pPr algn="ctr">
              <a:buNone/>
            </a:pPr>
            <a:r>
              <a:rPr lang="vi-VN" sz="3600" b="1" dirty="0" smtClean="0"/>
              <a:t>Chắc </a:t>
            </a:r>
            <a:r>
              <a:rPr lang="vi-VN" sz="3600" b="1" dirty="0"/>
              <a:t>bị ma quỉ đánh tan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Kìa, giáp Tin Lành mau khoác </a:t>
            </a:r>
            <a:r>
              <a:rPr lang="vi-VN" sz="3600" b="1" dirty="0" smtClean="0"/>
              <a:t>lấy</a:t>
            </a:r>
          </a:p>
          <a:p>
            <a:pPr algn="ctr">
              <a:buNone/>
            </a:pPr>
            <a:r>
              <a:rPr lang="vi-VN" sz="3600" b="1" dirty="0" smtClean="0"/>
              <a:t>Tỉnh </a:t>
            </a:r>
            <a:r>
              <a:rPr lang="vi-VN" sz="3600" b="1" dirty="0"/>
              <a:t>thức, khẩn nguyện đêm </a:t>
            </a:r>
            <a:r>
              <a:rPr lang="vi-VN" sz="3600" b="1" dirty="0" smtClean="0"/>
              <a:t>ngày</a:t>
            </a:r>
          </a:p>
          <a:p>
            <a:pPr algn="ctr">
              <a:buNone/>
            </a:pPr>
            <a:r>
              <a:rPr lang="vi-VN" sz="3600" b="1" dirty="0" smtClean="0"/>
              <a:t>Dầu </a:t>
            </a:r>
            <a:r>
              <a:rPr lang="vi-VN" sz="3600" b="1" dirty="0"/>
              <a:t>Cha sai đến đâu không </a:t>
            </a:r>
            <a:r>
              <a:rPr lang="vi-VN" sz="3600" b="1" dirty="0" smtClean="0"/>
              <a:t>nài</a:t>
            </a:r>
          </a:p>
          <a:p>
            <a:pPr algn="ctr">
              <a:buNone/>
            </a:pPr>
            <a:r>
              <a:rPr lang="vi-VN" sz="3600" b="1" dirty="0" smtClean="0"/>
              <a:t>Vâng </a:t>
            </a:r>
            <a:r>
              <a:rPr lang="vi-VN" sz="3600" b="1" dirty="0"/>
              <a:t>lời ta quyết đi </a:t>
            </a:r>
            <a:r>
              <a:rPr lang="vi-VN" sz="3600" b="1" dirty="0" smtClean="0"/>
              <a:t>ngay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Nầy tinh binh Chúa hãy vững </a:t>
            </a:r>
            <a:r>
              <a:rPr lang="vi-VN" sz="3600" b="1" dirty="0" smtClean="0"/>
              <a:t>vàng</a:t>
            </a:r>
          </a:p>
          <a:p>
            <a:pPr algn="ctr">
              <a:buNone/>
            </a:pPr>
            <a:r>
              <a:rPr lang="vi-VN" sz="3600" b="1" dirty="0" smtClean="0"/>
              <a:t>Cơn </a:t>
            </a:r>
            <a:r>
              <a:rPr lang="vi-VN" sz="3600" b="1" dirty="0"/>
              <a:t>giặc không lâu sẽ </a:t>
            </a:r>
            <a:r>
              <a:rPr lang="vi-VN" sz="3600" b="1" dirty="0" smtClean="0"/>
              <a:t>thôi</a:t>
            </a:r>
          </a:p>
          <a:p>
            <a:pPr algn="ctr">
              <a:buNone/>
            </a:pPr>
            <a:r>
              <a:rPr lang="vi-VN" sz="3600" b="1" dirty="0" smtClean="0"/>
              <a:t>Ngày </a:t>
            </a:r>
            <a:r>
              <a:rPr lang="vi-VN" sz="3600" b="1" dirty="0"/>
              <a:t>nay tranh chiến trên sa </a:t>
            </a:r>
            <a:r>
              <a:rPr lang="vi-VN" sz="3600" b="1" dirty="0" smtClean="0"/>
              <a:t>trường</a:t>
            </a:r>
          </a:p>
          <a:p>
            <a:pPr algn="ctr">
              <a:buNone/>
            </a:pPr>
            <a:r>
              <a:rPr lang="vi-VN" sz="3600" b="1" dirty="0" smtClean="0"/>
              <a:t>Khải </a:t>
            </a:r>
            <a:r>
              <a:rPr lang="vi-VN" sz="3600" b="1" dirty="0"/>
              <a:t>hoàn mai hát khắp nơi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Tinh</a:t>
            </a:r>
            <a:r>
              <a:rPr lang="en-US" sz="3200" b="1" dirty="0"/>
              <a:t> </a:t>
            </a:r>
            <a:r>
              <a:rPr lang="en-US" sz="3200" b="1" dirty="0" err="1"/>
              <a:t>Binh</a:t>
            </a:r>
            <a:r>
              <a:rPr lang="en-US" sz="3200" b="1" dirty="0"/>
              <a:t> </a:t>
            </a:r>
            <a:r>
              <a:rPr lang="en-US" sz="3200" b="1" dirty="0" err="1"/>
              <a:t>Thập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b="1" dirty="0"/>
              <a:t>Kìa, ai thắng được mưu quỉ </a:t>
            </a:r>
            <a:r>
              <a:rPr lang="vi-VN" sz="3600" b="1" dirty="0" smtClean="0"/>
              <a:t>dữ</a:t>
            </a:r>
          </a:p>
          <a:p>
            <a:pPr algn="ctr">
              <a:buNone/>
            </a:pPr>
            <a:r>
              <a:rPr lang="vi-VN" sz="3600" b="1" dirty="0" smtClean="0"/>
              <a:t>Sẽ </a:t>
            </a:r>
            <a:r>
              <a:rPr lang="vi-VN" sz="3600" b="1" dirty="0"/>
              <a:t>lãnh kim miện ở </a:t>
            </a:r>
            <a:r>
              <a:rPr lang="vi-VN" sz="3600" b="1" dirty="0" smtClean="0"/>
              <a:t>trời</a:t>
            </a:r>
          </a:p>
          <a:p>
            <a:pPr algn="ctr">
              <a:buNone/>
            </a:pPr>
            <a:r>
              <a:rPr lang="vi-VN" sz="3600" b="1" dirty="0" smtClean="0"/>
              <a:t>Cùng </a:t>
            </a:r>
            <a:r>
              <a:rPr lang="vi-VN" sz="3600" b="1" dirty="0"/>
              <a:t>Vua vinh hiển trên thiên </a:t>
            </a:r>
            <a:r>
              <a:rPr lang="vi-VN" sz="3600" b="1" dirty="0" smtClean="0"/>
              <a:t>đàng</a:t>
            </a:r>
          </a:p>
          <a:p>
            <a:pPr algn="ctr">
              <a:buNone/>
            </a:pPr>
            <a:r>
              <a:rPr lang="vi-VN" sz="3600" b="1" dirty="0" smtClean="0"/>
              <a:t>Cai </a:t>
            </a:r>
            <a:r>
              <a:rPr lang="vi-VN" sz="3600" b="1" dirty="0"/>
              <a:t>trị vinh hiển muôn </a:t>
            </a:r>
            <a:r>
              <a:rPr lang="vi-VN" sz="3600" b="1" dirty="0" smtClean="0"/>
              <a:t>đời</a:t>
            </a:r>
            <a:endParaRPr lang="zh-TW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226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</a:t>
            </a:r>
            <a:r>
              <a:rPr lang="en-US" sz="4000" b="1" smtClean="0"/>
              <a:t>.</a:t>
            </a:r>
            <a:endParaRPr lang="vi-VN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9</TotalTime>
  <Words>257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Calibri</vt:lpstr>
      <vt:lpstr>佈景主題4</vt:lpstr>
      <vt:lpstr>Tinh Binh Thập Tự</vt:lpstr>
      <vt:lpstr>Tinh Binh Thập Tự</vt:lpstr>
      <vt:lpstr>Tinh Binh Thập Tự</vt:lpstr>
      <vt:lpstr>Tinh Binh Thập Tự</vt:lpstr>
      <vt:lpstr>Tinh Binh Thập Tự</vt:lpstr>
      <vt:lpstr>Tinh Binh Thập Tự</vt:lpstr>
      <vt:lpstr>Tinh Binh Thập Tự</vt:lpstr>
      <vt:lpstr>Tinh Binh Thập Tự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Tinh Binh Thập Tự</dc:title>
  <dc:creator>Admin</dc:creator>
  <cp:lastModifiedBy>Windows User</cp:lastModifiedBy>
  <cp:revision>4</cp:revision>
  <dcterms:created xsi:type="dcterms:W3CDTF">2020-06-14T02:14:41Z</dcterms:created>
  <dcterms:modified xsi:type="dcterms:W3CDTF">2020-06-14T12:03:56Z</dcterms:modified>
</cp:coreProperties>
</file>